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6ECE6-E350-4941-B45D-969627BDCEB8}" type="datetimeFigureOut">
              <a:rPr lang="en-US" smtClean="0"/>
              <a:pPr/>
              <a:t>11/19/2014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C21AB-0AA8-43A6-87A1-C416CCD1DA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6ECE6-E350-4941-B45D-969627BDCEB8}" type="datetimeFigureOut">
              <a:rPr lang="en-US" smtClean="0"/>
              <a:pPr/>
              <a:t>11/19/2014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C21AB-0AA8-43A6-87A1-C416CCD1DA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6ECE6-E350-4941-B45D-969627BDCEB8}" type="datetimeFigureOut">
              <a:rPr lang="en-US" smtClean="0"/>
              <a:pPr/>
              <a:t>11/19/2014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C21AB-0AA8-43A6-87A1-C416CCD1DA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6ECE6-E350-4941-B45D-969627BDCEB8}" type="datetimeFigureOut">
              <a:rPr lang="en-US" smtClean="0"/>
              <a:pPr/>
              <a:t>11/19/2014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C21AB-0AA8-43A6-87A1-C416CCD1DA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6ECE6-E350-4941-B45D-969627BDCEB8}" type="datetimeFigureOut">
              <a:rPr lang="en-US" smtClean="0"/>
              <a:pPr/>
              <a:t>11/19/2014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C21AB-0AA8-43A6-87A1-C416CCD1DA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6ECE6-E350-4941-B45D-969627BDCEB8}" type="datetimeFigureOut">
              <a:rPr lang="en-US" smtClean="0"/>
              <a:pPr/>
              <a:t>11/19/2014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C21AB-0AA8-43A6-87A1-C416CCD1DA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6ECE6-E350-4941-B45D-969627BDCEB8}" type="datetimeFigureOut">
              <a:rPr lang="en-US" smtClean="0"/>
              <a:pPr/>
              <a:t>11/19/2014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C21AB-0AA8-43A6-87A1-C416CCD1DA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6ECE6-E350-4941-B45D-969627BDCEB8}" type="datetimeFigureOut">
              <a:rPr lang="en-US" smtClean="0"/>
              <a:pPr/>
              <a:t>11/19/2014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C21AB-0AA8-43A6-87A1-C416CCD1DA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6ECE6-E350-4941-B45D-969627BDCEB8}" type="datetimeFigureOut">
              <a:rPr lang="en-US" smtClean="0"/>
              <a:pPr/>
              <a:t>11/19/2014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C21AB-0AA8-43A6-87A1-C416CCD1DA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6ECE6-E350-4941-B45D-969627BDCEB8}" type="datetimeFigureOut">
              <a:rPr lang="en-US" smtClean="0"/>
              <a:pPr/>
              <a:t>11/19/2014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C21AB-0AA8-43A6-87A1-C416CCD1DA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6ECE6-E350-4941-B45D-969627BDCEB8}" type="datetimeFigureOut">
              <a:rPr lang="en-US" smtClean="0"/>
              <a:pPr/>
              <a:t>11/19/2014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C21AB-0AA8-43A6-87A1-C416CCD1DA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46ECE6-E350-4941-B45D-969627BDCEB8}" type="datetimeFigureOut">
              <a:rPr lang="en-US" smtClean="0"/>
              <a:pPr/>
              <a:t>11/19/2014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BC21AB-0AA8-43A6-87A1-C416CCD1DA0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Caerus Piceance LLC</a:t>
            </a:r>
            <a:br>
              <a:rPr lang="en-US" dirty="0" smtClean="0"/>
            </a:br>
            <a:r>
              <a:rPr lang="en-US" dirty="0" smtClean="0"/>
              <a:t>Puckett 236-25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Location</a:t>
            </a:r>
            <a:r>
              <a:rPr lang="en-US" smtClean="0"/>
              <a:t># </a:t>
            </a:r>
            <a:r>
              <a:rPr lang="en-US" smtClean="0"/>
              <a:t>324203</a:t>
            </a:r>
            <a:endParaRPr lang="en-US" dirty="0" smtClean="0"/>
          </a:p>
          <a:p>
            <a:r>
              <a:rPr lang="en-US" dirty="0" smtClean="0"/>
              <a:t>Api. # </a:t>
            </a:r>
            <a:r>
              <a:rPr lang="en-US" dirty="0" smtClean="0"/>
              <a:t>05-045-08217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200 </a:t>
            </a:r>
            <a:r>
              <a:rPr lang="en-US" smtClean="0"/>
              <a:t>bbl partially </a:t>
            </a:r>
            <a:r>
              <a:rPr lang="en-US" dirty="0" smtClean="0"/>
              <a:t>buried tank</a:t>
            </a:r>
            <a:endParaRPr lang="en-US" dirty="0"/>
          </a:p>
        </p:txBody>
      </p:sp>
      <p:pic>
        <p:nvPicPr>
          <p:cNvPr id="4" name="Content Placeholder 3" descr="DSCN556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Unsealed gap in unlined berm</a:t>
            </a:r>
            <a:endParaRPr lang="en-US" dirty="0"/>
          </a:p>
        </p:txBody>
      </p:sp>
      <p:pic>
        <p:nvPicPr>
          <p:cNvPr id="5" name="Content Placeholder 4" descr="DSCN556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56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Unsealed gap in unlined berm</a:t>
            </a:r>
            <a:endParaRPr lang="en-US" dirty="0"/>
          </a:p>
        </p:txBody>
      </p:sp>
      <p:pic>
        <p:nvPicPr>
          <p:cNvPr id="4" name="Content Placeholder 3" descr="DSCN556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25</Words>
  <Application>Microsoft Office PowerPoint</Application>
  <PresentationFormat>On-screen Show (4:3)</PresentationFormat>
  <Paragraphs>6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Caerus Piceance LLC Puckett 236-25</vt:lpstr>
      <vt:lpstr>200 bbl partially buried tank</vt:lpstr>
      <vt:lpstr>Unsealed gap in unlined berm</vt:lpstr>
      <vt:lpstr>Unsealed gap in unlined berm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Caerus Piceance LLC Puckett 236-25</dc:title>
  <dc:creator>Mike Longworth</dc:creator>
  <cp:lastModifiedBy>Mike Longworth</cp:lastModifiedBy>
  <cp:revision>3</cp:revision>
  <dcterms:created xsi:type="dcterms:W3CDTF">2014-11-19T18:40:28Z</dcterms:created>
  <dcterms:modified xsi:type="dcterms:W3CDTF">2014-11-19T19:04:31Z</dcterms:modified>
</cp:coreProperties>
</file>