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64" d="100"/>
          <a:sy n="64" d="100"/>
        </p:scale>
        <p:origin x="67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/>
              <a:t>:  </a:t>
            </a:r>
            <a:r>
              <a:rPr lang="en-US" sz="1600" dirty="0" smtClean="0"/>
              <a:t>332544, HALE-63N67W 13SWNE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3400" y="5257800"/>
            <a:ext cx="2514600" cy="533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1</a:t>
            </a:r>
          </a:p>
          <a:p>
            <a:pPr algn="ctr"/>
            <a:r>
              <a:rPr lang="en-US" sz="1200" dirty="0" smtClean="0"/>
              <a:t>05-123-26962</a:t>
            </a:r>
          </a:p>
          <a:p>
            <a:pPr algn="ctr"/>
            <a:r>
              <a:rPr lang="en-US" sz="1200" dirty="0" smtClean="0"/>
              <a:t>HALE 27-13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" r="5102"/>
          <a:stretch>
            <a:fillRect/>
          </a:stretch>
        </p:blipFill>
        <p:spPr>
          <a:xfrm>
            <a:off x="533400" y="1524000"/>
            <a:ext cx="2514600" cy="3733800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" r="4987"/>
          <a:stretch>
            <a:fillRect/>
          </a:stretch>
        </p:blipFill>
        <p:spPr>
          <a:xfrm>
            <a:off x="3352800" y="1533525"/>
            <a:ext cx="2514600" cy="3724275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" r="5102"/>
          <a:stretch>
            <a:fillRect/>
          </a:stretch>
        </p:blipFill>
        <p:spPr>
          <a:xfrm>
            <a:off x="6172200" y="1524000"/>
            <a:ext cx="2514600" cy="3733800"/>
          </a:xfrm>
        </p:spPr>
      </p:pic>
      <p:sp>
        <p:nvSpPr>
          <p:cNvPr id="10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352800" y="5257800"/>
            <a:ext cx="2514600" cy="533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2</a:t>
            </a:r>
          </a:p>
          <a:p>
            <a:pPr algn="ctr"/>
            <a:r>
              <a:rPr lang="en-US" sz="1200" dirty="0" smtClean="0"/>
              <a:t>05-123-26960</a:t>
            </a:r>
          </a:p>
          <a:p>
            <a:pPr algn="ctr"/>
            <a:r>
              <a:rPr lang="en-US" sz="1200" dirty="0" smtClean="0"/>
              <a:t>HALE 17-13</a:t>
            </a:r>
            <a:endParaRPr lang="en-US" sz="1200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172200" y="5257800"/>
            <a:ext cx="2514600" cy="533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3</a:t>
            </a:r>
          </a:p>
          <a:p>
            <a:pPr algn="ctr"/>
            <a:r>
              <a:rPr lang="en-US" sz="1200" dirty="0" smtClean="0"/>
              <a:t>05-123-26959</a:t>
            </a:r>
          </a:p>
          <a:p>
            <a:pPr algn="ctr"/>
            <a:r>
              <a:rPr lang="en-US" sz="1200" dirty="0" smtClean="0"/>
              <a:t>HALE 21-13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/>
              <a:t>:  </a:t>
            </a:r>
            <a:r>
              <a:rPr lang="en-US" sz="1600" dirty="0" smtClean="0"/>
              <a:t>332544, HALE-63N67W 13SWNE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34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4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" r="5102"/>
          <a:stretch>
            <a:fillRect/>
          </a:stretch>
        </p:blipFill>
        <p:spPr>
          <a:xfrm>
            <a:off x="533400" y="1524000"/>
            <a:ext cx="2514600" cy="373380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" r="4987"/>
          <a:stretch>
            <a:fillRect/>
          </a:stretch>
        </p:blipFill>
        <p:spPr>
          <a:xfrm>
            <a:off x="3352800" y="1533525"/>
            <a:ext cx="2514600" cy="3724275"/>
          </a:xfrm>
        </p:spPr>
      </p:pic>
      <p:sp>
        <p:nvSpPr>
          <p:cNvPr id="10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3528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5 Production Equipment</a:t>
            </a:r>
            <a:endParaRPr lang="en-US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280035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5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48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ID, Name:  332544, HALE-63N67W 13SWNE </vt:lpstr>
      <vt:lpstr>Inspection Photos Location ID, Name:  332544, HALE-63N67W 13SWNE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109</cp:revision>
  <dcterms:created xsi:type="dcterms:W3CDTF">2014-10-03T21:02:56Z</dcterms:created>
  <dcterms:modified xsi:type="dcterms:W3CDTF">2021-05-28T18:52:34Z</dcterms:modified>
</cp:coreProperties>
</file>