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EB2E9-3EF2-4EC5-825C-4E5E69E623B3}" type="datetimeFigureOut">
              <a:rPr lang="en-US" smtClean="0"/>
              <a:t>2/24/2015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A2687-DF7B-4154-9FEC-2DAE3D8989A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loc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u="sng" dirty="0"/>
          </a:p>
        </p:txBody>
      </p:sp>
      <p:pic>
        <p:nvPicPr>
          <p:cNvPr id="6" name="Content Placeholder 5" descr="unused equipme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welsh</dc:creator>
  <cp:lastModifiedBy>Brian welsh</cp:lastModifiedBy>
  <cp:revision>1</cp:revision>
  <dcterms:created xsi:type="dcterms:W3CDTF">2015-02-24T18:10:03Z</dcterms:created>
  <dcterms:modified xsi:type="dcterms:W3CDTF">2015-02-24T18:12:46Z</dcterms:modified>
</cp:coreProperties>
</file>