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64" r:id="rId2"/>
    <p:sldId id="265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05" d="100"/>
          <a:sy n="105" d="100"/>
        </p:scale>
        <p:origin x="7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859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096963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Operator: </a:t>
            </a:r>
            <a:r>
              <a:rPr lang="en-US" sz="1600" dirty="0" smtClean="0"/>
              <a:t>P O &amp; G Operating LLC - 10634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Lease: </a:t>
            </a:r>
            <a:r>
              <a:rPr lang="en-US" sz="1600" dirty="0" smtClean="0"/>
              <a:t>Lowe 1-A, B-2 Battery site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Facility ID/API, </a:t>
            </a:r>
            <a:r>
              <a:rPr lang="en-US" sz="1600" dirty="0"/>
              <a:t> </a:t>
            </a:r>
            <a:r>
              <a:rPr lang="en-US" sz="1600" dirty="0" smtClean="0"/>
              <a:t>213484 / 05-063-06043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33387" y="5181600"/>
            <a:ext cx="4041775" cy="715962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 </a:t>
            </a:r>
            <a:r>
              <a:rPr lang="en-US" sz="1200" dirty="0" smtClean="0"/>
              <a:t>Gas supply risers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5181600"/>
            <a:ext cx="4041775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2. </a:t>
            </a:r>
            <a:r>
              <a:rPr lang="en-US" sz="1200" dirty="0" smtClean="0"/>
              <a:t>Battery site partially</a:t>
            </a:r>
            <a:r>
              <a:rPr lang="en-US" sz="1200" dirty="0" smtClean="0"/>
              <a:t> </a:t>
            </a:r>
            <a:r>
              <a:rPr lang="en-US" sz="1200" dirty="0" smtClean="0"/>
              <a:t>ripped </a:t>
            </a:r>
            <a:r>
              <a:rPr lang="en-US" sz="1200" dirty="0" smtClean="0"/>
              <a:t>(Incomplete)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pic>
        <p:nvPicPr>
          <p:cNvPr id="1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043" y="1295400"/>
            <a:ext cx="2857500" cy="3810000"/>
          </a:xfrm>
        </p:spPr>
      </p:pic>
      <p:pic>
        <p:nvPicPr>
          <p:cNvPr id="11" name="Picture Placeholder 10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81" y="1295399"/>
            <a:ext cx="2857500" cy="381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096963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Operator: </a:t>
            </a:r>
            <a:r>
              <a:rPr lang="en-US" sz="1600" dirty="0" smtClean="0"/>
              <a:t>P O &amp; G Operating LLC - 10634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Lease: </a:t>
            </a:r>
            <a:r>
              <a:rPr lang="en-US" sz="1600" dirty="0" smtClean="0"/>
              <a:t>Lowe 1-A, B-2 Battery site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Facility ID/API, </a:t>
            </a:r>
            <a:r>
              <a:rPr lang="en-US" sz="1600" dirty="0"/>
              <a:t> </a:t>
            </a:r>
            <a:r>
              <a:rPr lang="en-US" sz="1600" dirty="0" smtClean="0"/>
              <a:t>213484 / 05-063-06043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33387" y="5181600"/>
            <a:ext cx="4041775" cy="715962"/>
          </a:xfrm>
        </p:spPr>
        <p:txBody>
          <a:bodyPr>
            <a:normAutofit/>
          </a:bodyPr>
          <a:lstStyle/>
          <a:p>
            <a:r>
              <a:rPr lang="en-US" sz="1200" dirty="0" smtClean="0"/>
              <a:t>3. Pipeline riser still </a:t>
            </a:r>
            <a:r>
              <a:rPr lang="en-US" sz="1200" smtClean="0"/>
              <a:t>in place.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5181600"/>
            <a:ext cx="4041775" cy="6096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91" b="20991"/>
          <a:stretch>
            <a:fillRect/>
          </a:stretch>
        </p:blipFill>
        <p:spPr>
          <a:xfrm>
            <a:off x="463994" y="16764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1823654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13518</TotalTime>
  <Words>88</Words>
  <Application>Microsoft Office PowerPoint</Application>
  <PresentationFormat>On-screen Show (4:3)</PresentationFormat>
  <Paragraphs>9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Operator: P O &amp; G Operating LLC - 10634 Lease: Lowe 1-A, B-2 Battery site Facility ID/API,  213484 / 05-063-06043</vt:lpstr>
      <vt:lpstr>Inspection Photos Operator: P O &amp; G Operating LLC - 10634 Lease: Lowe 1-A, B-2 Battery site Facility ID/API,  213484 / 05-063-06043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Quint, Craig</cp:lastModifiedBy>
  <cp:revision>544</cp:revision>
  <dcterms:created xsi:type="dcterms:W3CDTF">2014-10-03T21:02:56Z</dcterms:created>
  <dcterms:modified xsi:type="dcterms:W3CDTF">2021-03-04T19:02:18Z</dcterms:modified>
</cp:coreProperties>
</file>