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7CC5F-1FD3-4790-AB8D-893C85BF4D4F}" type="datetimeFigureOut">
              <a:rPr lang="en-US" smtClean="0"/>
              <a:t>08/12/2014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87EAF-15F0-430E-8AC1-4D531B443E4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PetroMex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Government  6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5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5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5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DSCN45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</Words>
  <Application>Microsoft Office PowerPoint</Application>
  <PresentationFormat>On-screen Show (4:3)</PresentationFormat>
  <Paragraphs>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PetroMex</vt:lpstr>
      <vt:lpstr>Slide 2</vt:lpstr>
      <vt:lpstr>Slide 3</vt:lpstr>
      <vt:lpstr>Slide 4</vt:lpstr>
      <vt:lpstr>Slide 5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PetroMex</dc:title>
  <dc:creator>Mike Longworth</dc:creator>
  <cp:lastModifiedBy>Mike Longworth</cp:lastModifiedBy>
  <cp:revision>1</cp:revision>
  <dcterms:created xsi:type="dcterms:W3CDTF">2014-08-13T02:32:13Z</dcterms:created>
  <dcterms:modified xsi:type="dcterms:W3CDTF">2014-08-13T02:38:27Z</dcterms:modified>
</cp:coreProperties>
</file>