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893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8/7/2023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8/7/2023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Location ID: #######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42" y="6280384"/>
            <a:ext cx="1465916" cy="418833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KP KAUFFMAN CO. INC</a:t>
            </a:r>
            <a:br>
              <a:rPr lang="en-US" sz="1600" dirty="0" smtClean="0"/>
            </a:br>
            <a:r>
              <a:rPr lang="en-US" sz="1600" dirty="0" smtClean="0"/>
              <a:t>Location Name: UPRR-JOHNSON 1</a:t>
            </a:r>
            <a:br>
              <a:rPr lang="en-US" sz="1600" dirty="0" smtClean="0"/>
            </a:br>
            <a:r>
              <a:rPr lang="en-US" sz="1600" dirty="0" smtClean="0"/>
              <a:t>Location ID: 075-07291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SIGNAGE – @ WELLHEAD/PJ 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556919" y="1508919"/>
            <a:ext cx="3382962" cy="3200399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 fontScale="92500" lnSpcReduction="20000"/>
          </a:bodyPr>
          <a:lstStyle/>
          <a:p>
            <a:r>
              <a:rPr lang="en-US" sz="1200" dirty="0" smtClean="0"/>
              <a:t> STAINED/SATURATED SOILS WITHIN PJ SHED – BARRELS/JUGS/BUCKETS REMOVE FROM LOCATION OR PROVIDE CONTAINMENT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61217" y="1394625"/>
            <a:ext cx="3382963" cy="3429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2800" dirty="0" smtClean="0"/>
              <a:t>KP KAUFFMAN CO INC</a:t>
            </a:r>
            <a:br>
              <a:rPr lang="en-US" sz="2800" dirty="0" smtClean="0"/>
            </a:br>
            <a:r>
              <a:rPr lang="en-US" sz="2800" dirty="0" smtClean="0"/>
              <a:t>UPRR-JOHNSON 1</a:t>
            </a:r>
            <a:br>
              <a:rPr lang="en-US" sz="2800" dirty="0" smtClean="0"/>
            </a:br>
            <a:r>
              <a:rPr lang="en-US" sz="2800" dirty="0" smtClean="0"/>
              <a:t>05-075-07291</a:t>
            </a:r>
            <a:endParaRPr lang="en-US" sz="28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TRASH – STAINED/SATURATED SOILS – REMOVE AND REMEDIATE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LUBRICANT/ADDITIVE STAINED/SATURATED SOILS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19200" y="1447800"/>
            <a:ext cx="3124200" cy="3276599"/>
          </a:xfrm>
        </p:spPr>
      </p:pic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762500" y="1562100"/>
            <a:ext cx="3124200" cy="3047999"/>
          </a:xfrm>
        </p:spPr>
      </p:pic>
    </p:spTree>
    <p:extLst>
      <p:ext uri="{BB962C8B-B14F-4D97-AF65-F5344CB8AC3E}">
        <p14:creationId xmlns:p14="http://schemas.microsoft.com/office/powerpoint/2010/main" val="4279366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2800" dirty="0" smtClean="0"/>
              <a:t>KP KAUFFMAN</a:t>
            </a:r>
            <a:br>
              <a:rPr lang="en-US" sz="2800" dirty="0" smtClean="0"/>
            </a:br>
            <a:r>
              <a:rPr lang="en-US" sz="2800" dirty="0" smtClean="0"/>
              <a:t>UPRR-JOHNSON 1</a:t>
            </a:r>
            <a:br>
              <a:rPr lang="en-US" sz="2800" dirty="0" smtClean="0"/>
            </a:br>
            <a:r>
              <a:rPr lang="en-US" sz="2800" dirty="0" smtClean="0"/>
              <a:t>075-07291</a:t>
            </a:r>
            <a:endParaRPr lang="en-US" sz="28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en-US" dirty="0" smtClean="0"/>
              <a:t>PJ – DEBRIS- VESSELS (NO CONTAINMENT) REMOVE DEBRIS – PROVIDE CONTAINMENT FOR TANKS/BARRELS OR REMOVE FROM LOCATION.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STAINED SOIL AT WELLHEAD</a:t>
            </a:r>
          </a:p>
          <a:p>
            <a:r>
              <a:rPr lang="en-US" dirty="0" smtClean="0"/>
              <a:t>REMOVE/REMEDIATE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486297" y="1635522"/>
            <a:ext cx="3124200" cy="2901156"/>
          </a:xfrm>
        </p:spPr>
      </p:pic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876800" y="1524000"/>
            <a:ext cx="3124200" cy="3124200"/>
          </a:xfrm>
        </p:spPr>
      </p:pic>
    </p:spTree>
    <p:extLst>
      <p:ext uri="{BB962C8B-B14F-4D97-AF65-F5344CB8AC3E}">
        <p14:creationId xmlns:p14="http://schemas.microsoft.com/office/powerpoint/2010/main" val="27757509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2800" dirty="0" smtClean="0"/>
              <a:t>KP KAUFFMAN</a:t>
            </a:r>
            <a:br>
              <a:rPr lang="en-US" sz="2800" dirty="0" smtClean="0"/>
            </a:br>
            <a:r>
              <a:rPr lang="en-US" sz="2800" dirty="0" smtClean="0"/>
              <a:t>UPRR-JOHNSON1</a:t>
            </a:r>
            <a:br>
              <a:rPr lang="en-US" sz="2800" dirty="0" smtClean="0"/>
            </a:br>
            <a:r>
              <a:rPr lang="en-US" sz="2800" dirty="0" smtClean="0"/>
              <a:t>075-07291</a:t>
            </a:r>
            <a:endParaRPr lang="en-US" sz="28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SATURATED SOILS @ PJ REMOVE/REMEDIATE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SIGNAGE AT WELLHEAD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91" r="20991"/>
          <a:stretch>
            <a:fillRect/>
          </a:stretch>
        </p:blipFill>
        <p:spPr>
          <a:xfrm rot="5400000">
            <a:off x="914400" y="1066800"/>
            <a:ext cx="3124200" cy="4038600"/>
          </a:xfrm>
        </p:spPr>
      </p:pic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91" r="20991"/>
          <a:stretch>
            <a:fillRect/>
          </a:stretch>
        </p:blipFill>
        <p:spPr>
          <a:xfrm rot="5400000">
            <a:off x="5105400" y="1066800"/>
            <a:ext cx="3124200" cy="4038600"/>
          </a:xfrm>
        </p:spPr>
      </p:pic>
    </p:spTree>
    <p:extLst>
      <p:ext uri="{BB962C8B-B14F-4D97-AF65-F5344CB8AC3E}">
        <p14:creationId xmlns:p14="http://schemas.microsoft.com/office/powerpoint/2010/main" val="28062514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2800" dirty="0" smtClean="0"/>
              <a:t>KP KAUFFMAN</a:t>
            </a:r>
            <a:br>
              <a:rPr lang="en-US" sz="2800" dirty="0" smtClean="0"/>
            </a:br>
            <a:r>
              <a:rPr lang="en-US" sz="2800" dirty="0" smtClean="0"/>
              <a:t>UPRR-JOHNSON 1</a:t>
            </a:r>
            <a:br>
              <a:rPr lang="en-US" sz="2800" dirty="0" smtClean="0"/>
            </a:br>
            <a:r>
              <a:rPr lang="en-US" sz="2800" dirty="0" smtClean="0"/>
              <a:t>075-07291</a:t>
            </a:r>
            <a:endParaRPr lang="en-US" sz="28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smtClean="0"/>
              <a:t>SATURATED SOILS – REMOVE/REMEDIATE</a:t>
            </a:r>
            <a:endParaRPr lang="en-US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91" r="20991"/>
          <a:stretch>
            <a:fillRect/>
          </a:stretch>
        </p:blipFill>
        <p:spPr>
          <a:xfrm rot="5400000">
            <a:off x="914400" y="1066800"/>
            <a:ext cx="3124200" cy="4038600"/>
          </a:xfrm>
        </p:spPr>
      </p:pic>
      <p:sp>
        <p:nvSpPr>
          <p:cNvPr id="6" name="Picture Placeholder 5"/>
          <p:cNvSpPr>
            <a:spLocks noGrp="1"/>
          </p:cNvSpPr>
          <p:nvPr>
            <p:ph type="pic" sz="quarter" idx="13"/>
          </p:nvPr>
        </p:nvSpPr>
        <p:spPr/>
      </p:sp>
    </p:spTree>
    <p:extLst>
      <p:ext uri="{BB962C8B-B14F-4D97-AF65-F5344CB8AC3E}">
        <p14:creationId xmlns:p14="http://schemas.microsoft.com/office/powerpoint/2010/main" val="27203745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937</TotalTime>
  <Words>111</Words>
  <Application>Microsoft Office PowerPoint</Application>
  <PresentationFormat>On-screen Show (4:3)</PresentationFormat>
  <Paragraphs>15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Wingdings</vt:lpstr>
      <vt:lpstr>Office Theme</vt:lpstr>
      <vt:lpstr>KP KAUFFMAN CO. INC Location Name: UPRR-JOHNSON 1 Location ID: 075-07291</vt:lpstr>
      <vt:lpstr>KP KAUFFMAN CO INC UPRR-JOHNSON 1 05-075-07291</vt:lpstr>
      <vt:lpstr>KP KAUFFMAN UPRR-JOHNSON 1 075-07291</vt:lpstr>
      <vt:lpstr>KP KAUFFMAN UPRR-JOHNSON1 075-07291</vt:lpstr>
      <vt:lpstr>KP KAUFFMAN UPRR-JOHNSON 1 075-07291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133</cp:revision>
  <dcterms:created xsi:type="dcterms:W3CDTF">2014-10-03T21:02:56Z</dcterms:created>
  <dcterms:modified xsi:type="dcterms:W3CDTF">2023-08-07T17:17:28Z</dcterms:modified>
</cp:coreProperties>
</file>