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260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89350" y="1996762"/>
            <a:ext cx="2507700" cy="18807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 # 10690</a:t>
            </a:r>
            <a:br>
              <a:rPr lang="en-US" sz="2400" dirty="0" smtClean="0"/>
            </a:br>
            <a:r>
              <a:rPr lang="en-US" sz="2400" dirty="0" smtClean="0"/>
              <a:t>STATE 1-A   075-09283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  WH – PJ – </a:t>
            </a:r>
            <a:r>
              <a:rPr lang="en-US" dirty="0" smtClean="0"/>
              <a:t>PM- PT  </a:t>
            </a:r>
            <a:r>
              <a:rPr lang="en-US" dirty="0" smtClean="0"/>
              <a:t>SIGNAGE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SIGNAGE@BATTERY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72236" y="1987237"/>
            <a:ext cx="2431502" cy="1823626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 #10690</a:t>
            </a:r>
            <a:br>
              <a:rPr lang="en-US" sz="2400" dirty="0" smtClean="0"/>
            </a:br>
            <a:r>
              <a:rPr lang="en-US" sz="2400" dirty="0" smtClean="0"/>
              <a:t>STATE 1-A   075-09283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SEPARATOR - COMBUSTOR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BATTERY - 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04925" y="2207419"/>
            <a:ext cx="2343149" cy="1757362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5925" y="2207419"/>
            <a:ext cx="2343149" cy="1757362"/>
          </a:xfrm>
        </p:spPr>
      </p:pic>
    </p:spTree>
    <p:extLst>
      <p:ext uri="{BB962C8B-B14F-4D97-AF65-F5344CB8AC3E}">
        <p14:creationId xmlns:p14="http://schemas.microsoft.com/office/powerpoint/2010/main" val="2427300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 #10690</a:t>
            </a:r>
            <a:br>
              <a:rPr lang="en-US" sz="2400" dirty="0" smtClean="0"/>
            </a:br>
            <a:r>
              <a:rPr lang="en-US" sz="2400" dirty="0" smtClean="0"/>
              <a:t>STATE 1-A   075-09283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LEASE ROAD RUTTING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 PJ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400" y="1914525"/>
            <a:ext cx="3124200" cy="23431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211553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#10690</a:t>
            </a:r>
            <a:br>
              <a:rPr lang="en-US" sz="2400" dirty="0" smtClean="0"/>
            </a:br>
            <a:r>
              <a:rPr lang="en-US" sz="2400" dirty="0" smtClean="0"/>
              <a:t>STATE 1-A   075-09283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mtClean="0"/>
              <a:t>SECONDARY LEASE ROAD CREATED</a:t>
            </a:r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687218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2006</TotalTime>
  <Words>61</Words>
  <Application>Microsoft Office PowerPoint</Application>
  <PresentationFormat>On-screen Show (4:3)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IMPETRO RESOURCES LLC   # 10690 STATE 1-A   075-09283</vt:lpstr>
      <vt:lpstr>IMPETRO RESOURCES LLC   #10690 STATE 1-A   075-09283</vt:lpstr>
      <vt:lpstr>IMPETRO RESOURCES LLC   #10690 STATE 1-A   075-09283</vt:lpstr>
      <vt:lpstr>IMPETRO RESOURCES LLC  #10690 STATE 1-A   075-09283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319</cp:revision>
  <dcterms:created xsi:type="dcterms:W3CDTF">2014-10-03T21:02:56Z</dcterms:created>
  <dcterms:modified xsi:type="dcterms:W3CDTF">2026-03-02T16:44:35Z</dcterms:modified>
</cp:coreProperties>
</file>