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3" r:id="rId6"/>
    <p:sldId id="262" r:id="rId7"/>
    <p:sldId id="264" r:id="rId8"/>
    <p:sldId id="258" r:id="rId9"/>
    <p:sldId id="257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40" y="-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5A3B2-AFB5-4161-862B-561936894B26}" type="datetimeFigureOut">
              <a:rPr lang="en-US" smtClean="0"/>
              <a:t>03/23/2015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9477A-3F40-45AE-AA1E-D556C04AAF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5A3B2-AFB5-4161-862B-561936894B26}" type="datetimeFigureOut">
              <a:rPr lang="en-US" smtClean="0"/>
              <a:t>03/23/2015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9477A-3F40-45AE-AA1E-D556C04AAF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5A3B2-AFB5-4161-862B-561936894B26}" type="datetimeFigureOut">
              <a:rPr lang="en-US" smtClean="0"/>
              <a:t>03/23/2015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9477A-3F40-45AE-AA1E-D556C04AAF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5A3B2-AFB5-4161-862B-561936894B26}" type="datetimeFigureOut">
              <a:rPr lang="en-US" smtClean="0"/>
              <a:t>03/23/2015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9477A-3F40-45AE-AA1E-D556C04AAF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5A3B2-AFB5-4161-862B-561936894B26}" type="datetimeFigureOut">
              <a:rPr lang="en-US" smtClean="0"/>
              <a:t>03/23/2015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9477A-3F40-45AE-AA1E-D556C04AAF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5A3B2-AFB5-4161-862B-561936894B26}" type="datetimeFigureOut">
              <a:rPr lang="en-US" smtClean="0"/>
              <a:t>03/23/2015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9477A-3F40-45AE-AA1E-D556C04AAF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5A3B2-AFB5-4161-862B-561936894B26}" type="datetimeFigureOut">
              <a:rPr lang="en-US" smtClean="0"/>
              <a:t>03/23/2015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9477A-3F40-45AE-AA1E-D556C04AAF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5A3B2-AFB5-4161-862B-561936894B26}" type="datetimeFigureOut">
              <a:rPr lang="en-US" smtClean="0"/>
              <a:t>03/23/2015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9477A-3F40-45AE-AA1E-D556C04AAF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5A3B2-AFB5-4161-862B-561936894B26}" type="datetimeFigureOut">
              <a:rPr lang="en-US" smtClean="0"/>
              <a:t>03/23/2015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9477A-3F40-45AE-AA1E-D556C04AAF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5A3B2-AFB5-4161-862B-561936894B26}" type="datetimeFigureOut">
              <a:rPr lang="en-US" smtClean="0"/>
              <a:t>03/23/2015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9477A-3F40-45AE-AA1E-D556C04AAF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5A3B2-AFB5-4161-862B-561936894B26}" type="datetimeFigureOut">
              <a:rPr lang="en-US" smtClean="0"/>
              <a:t>03/23/2015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9477A-3F40-45AE-AA1E-D556C04AAF3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05A3B2-AFB5-4161-862B-561936894B26}" type="datetimeFigureOut">
              <a:rPr lang="en-US" smtClean="0"/>
              <a:t>03/23/2015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C9477A-3F40-45AE-AA1E-D556C04AAF3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Ursa</a:t>
            </a:r>
            <a:br>
              <a:rPr lang="en-US" dirty="0" smtClean="0"/>
            </a:br>
            <a:r>
              <a:rPr lang="en-US" dirty="0" smtClean="0"/>
              <a:t>10447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B &amp; V Pad</a:t>
            </a:r>
          </a:p>
          <a:p>
            <a:r>
              <a:rPr lang="en-US" dirty="0" smtClean="0"/>
              <a:t>440643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West side of pad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C:\Users\kellerbs\Desktop\Enforcement\Operators\Ursa\Inspections\B&amp;V\Pics\DSCN32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676400"/>
            <a:ext cx="8077200" cy="4419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SW corner of pad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C:\Users\kellerbs\Desktop\Enforcement\Operators\Ursa\Inspections\B&amp;V\Pics\DSCN32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600200"/>
            <a:ext cx="8077200" cy="4495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 Corner of Pad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 descr="C:\Users\kellerbs\Desktop\Enforcement\Operators\Ursa\Inspections\B&amp;V\Pics\DSCN32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600200"/>
            <a:ext cx="8077200" cy="4495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West Side of pad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 descr="C:\Users\kellerbs\Desktop\Enforcement\Operators\Ursa\Inspections\B&amp;V\Pics\DSCN32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600200"/>
            <a:ext cx="8077200" cy="4495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East side of pad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 descr="C:\Users\kellerbs\Desktop\Enforcement\Operators\Ursa\Inspections\B&amp;V\Pics\DSCN32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752601"/>
            <a:ext cx="8001000" cy="43433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Entry off of cardinal Way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94" name="Picture 2" descr="C:\Users\kellerbs\Desktop\Enforcement\Operators\Ursa\Inspections\B&amp;V\Pics\DSCN32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1" y="1752600"/>
            <a:ext cx="8077200" cy="43433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Debris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C:\Users\kellerbs\Desktop\Enforcement\Operators\Ursa\Inspections\B&amp;V\Pics\DSCN32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600200"/>
            <a:ext cx="8153400" cy="4495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Fueling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C:\Users\kellerbs\Desktop\Enforcement\Operators\Ursa\Inspections\B&amp;V\Pics\DSCN32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524000"/>
            <a:ext cx="8153400" cy="46164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 Dust Control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219" name="Picture 3" descr="C:\Users\kellerbs\Desktop\Enforcement\Operators\Ursa\Inspections\B&amp;V\Pics\Du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752600"/>
            <a:ext cx="7924800" cy="4267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36</Words>
  <Application>Microsoft Office PowerPoint</Application>
  <PresentationFormat>On-screen Show (4:3)</PresentationFormat>
  <Paragraphs>12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Ursa 10447</vt:lpstr>
      <vt:lpstr>West side of pad</vt:lpstr>
      <vt:lpstr>SW corner of pad</vt:lpstr>
      <vt:lpstr>SE Corner of Pad</vt:lpstr>
      <vt:lpstr>West Side of pad</vt:lpstr>
      <vt:lpstr>East side of pad</vt:lpstr>
      <vt:lpstr>Entry off of cardinal Way</vt:lpstr>
      <vt:lpstr>Debris</vt:lpstr>
      <vt:lpstr>Fueling</vt:lpstr>
      <vt:lpstr>No Dust Control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Ursa 10447</dc:title>
  <dc:creator>Shaun Kellerby</dc:creator>
  <cp:lastModifiedBy>Shaun Kellerby</cp:lastModifiedBy>
  <cp:revision>1</cp:revision>
  <dcterms:created xsi:type="dcterms:W3CDTF">2015-03-24T01:29:19Z</dcterms:created>
  <dcterms:modified xsi:type="dcterms:W3CDTF">2015-03-24T01:47:31Z</dcterms:modified>
</cp:coreProperties>
</file>