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9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7/15/2019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5181600"/>
            <a:ext cx="617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#1 looking South. The area in the photo appears to have a rock bottom. The rock falls off to the right of the photo (to the west. 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54879"/>
            <a:ext cx="6019800" cy="4656826"/>
          </a:xfrm>
        </p:spPr>
      </p:pic>
    </p:spTree>
    <p:extLst>
      <p:ext uri="{BB962C8B-B14F-4D97-AF65-F5344CB8AC3E}">
        <p14:creationId xmlns:p14="http://schemas.microsoft.com/office/powerpoint/2010/main" val="4598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066800" y="5161273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#2 Looking south. South end of the pit is where the rock bottom falls off and pit bottom appears to be  </a:t>
            </a:r>
            <a:r>
              <a:rPr lang="en-US" smtClean="0"/>
              <a:t>a sandstone.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04800" y="228600"/>
            <a:ext cx="6172200" cy="4774721"/>
          </a:xfrm>
        </p:spPr>
      </p:pic>
    </p:spTree>
    <p:extLst>
      <p:ext uri="{BB962C8B-B14F-4D97-AF65-F5344CB8AC3E}">
        <p14:creationId xmlns:p14="http://schemas.microsoft.com/office/powerpoint/2010/main" val="54628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#3 Looking west. Note rock in </a:t>
            </a:r>
            <a:r>
              <a:rPr lang="en-US" dirty="0" err="1" smtClean="0"/>
              <a:t>forground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338714"/>
            <a:ext cx="5964808" cy="4614285"/>
          </a:xfrm>
        </p:spPr>
      </p:pic>
    </p:spTree>
    <p:extLst>
      <p:ext uri="{BB962C8B-B14F-4D97-AF65-F5344CB8AC3E}">
        <p14:creationId xmlns:p14="http://schemas.microsoft.com/office/powerpoint/2010/main" val="127599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143000" y="5331251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#4 Looking west, southwest.  </a:t>
            </a:r>
            <a:r>
              <a:rPr lang="en-US" dirty="0" smtClean="0"/>
              <a:t>Eastern fence, side of pit in foreground)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457200"/>
            <a:ext cx="5796561" cy="4484132"/>
          </a:xfrm>
        </p:spPr>
      </p:pic>
    </p:spTree>
    <p:extLst>
      <p:ext uri="{BB962C8B-B14F-4D97-AF65-F5344CB8AC3E}">
        <p14:creationId xmlns:p14="http://schemas.microsoft.com/office/powerpoint/2010/main" val="175402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#5 Looking west.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7018"/>
            <a:ext cx="5757069" cy="4453582"/>
          </a:xfrm>
        </p:spPr>
      </p:pic>
    </p:spTree>
    <p:extLst>
      <p:ext uri="{BB962C8B-B14F-4D97-AF65-F5344CB8AC3E}">
        <p14:creationId xmlns:p14="http://schemas.microsoft.com/office/powerpoint/2010/main" val="141569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#6 Looking Northwest, standing on east side of pit. 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31788"/>
            <a:ext cx="6172200" cy="4774721"/>
          </a:xfrm>
        </p:spPr>
      </p:pic>
    </p:spTree>
    <p:extLst>
      <p:ext uri="{BB962C8B-B14F-4D97-AF65-F5344CB8AC3E}">
        <p14:creationId xmlns:p14="http://schemas.microsoft.com/office/powerpoint/2010/main" val="350982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#7 south end of pit, looking west. 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457200"/>
            <a:ext cx="5811644" cy="4495800"/>
          </a:xfrm>
        </p:spPr>
      </p:pic>
    </p:spTree>
    <p:extLst>
      <p:ext uri="{BB962C8B-B14F-4D97-AF65-F5344CB8AC3E}">
        <p14:creationId xmlns:p14="http://schemas.microsoft.com/office/powerpoint/2010/main" val="205658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#8 looking south from north end. 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381000"/>
            <a:ext cx="5638800" cy="4362091"/>
          </a:xfrm>
        </p:spPr>
      </p:pic>
    </p:spTree>
    <p:extLst>
      <p:ext uri="{BB962C8B-B14F-4D97-AF65-F5344CB8AC3E}">
        <p14:creationId xmlns:p14="http://schemas.microsoft.com/office/powerpoint/2010/main" val="245895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0516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</a:t>
            </a:r>
            <a:r>
              <a:rPr lang="en-US" dirty="0"/>
              <a:t># </a:t>
            </a:r>
            <a:r>
              <a:rPr lang="en-US" dirty="0" smtClean="0"/>
              <a:t>9. looking </a:t>
            </a:r>
            <a:r>
              <a:rPr lang="en-US" dirty="0"/>
              <a:t>south from north </a:t>
            </a:r>
            <a:r>
              <a:rPr lang="en-US" dirty="0" smtClean="0"/>
              <a:t>end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381000" y="304800"/>
            <a:ext cx="6033655" cy="4667545"/>
          </a:xfrm>
        </p:spPr>
      </p:pic>
    </p:spTree>
    <p:extLst>
      <p:ext uri="{BB962C8B-B14F-4D97-AF65-F5344CB8AC3E}">
        <p14:creationId xmlns:p14="http://schemas.microsoft.com/office/powerpoint/2010/main" val="148160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facility </a:t>
            </a:r>
            <a:r>
              <a:rPr lang="en-US" sz="1600" dirty="0" smtClean="0"/>
              <a:t>116704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Remediation # </a:t>
            </a:r>
            <a:r>
              <a:rPr lang="en-US" sz="1600" dirty="0" smtClean="0"/>
              <a:t>11554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7</a:t>
            </a:r>
            <a:r>
              <a:rPr lang="en-US" sz="1600" dirty="0" smtClean="0"/>
              <a:t>/11/2019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484439"/>
            <a:ext cx="8763000" cy="493143"/>
          </a:xfrm>
        </p:spPr>
        <p:txBody>
          <a:bodyPr>
            <a:norm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#</a:t>
            </a:r>
            <a:r>
              <a:rPr lang="en-US" dirty="0" smtClean="0"/>
              <a:t>10 looking southwest from north side of pit. 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52570"/>
            <a:ext cx="5516137" cy="4267200"/>
          </a:xfrm>
        </p:spPr>
      </p:pic>
    </p:spTree>
    <p:extLst>
      <p:ext uri="{BB962C8B-B14F-4D97-AF65-F5344CB8AC3E}">
        <p14:creationId xmlns:p14="http://schemas.microsoft.com/office/powerpoint/2010/main" val="197005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4956</TotalTime>
  <Words>168</Words>
  <Application>Microsoft Office PowerPoint</Application>
  <PresentationFormat>On-screen Show (4:3)</PresentationFormat>
  <Paragraphs>20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Wingdings</vt:lpstr>
      <vt:lpstr>Office Theme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  <vt:lpstr>Inspection Photos Location: facility 116704 Remediation # 11554 Inspection Date: 7/11/2019  Photos taken by Kris Neidel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Neidel, Kris</cp:lastModifiedBy>
  <cp:revision>138</cp:revision>
  <dcterms:created xsi:type="dcterms:W3CDTF">2014-10-03T21:02:56Z</dcterms:created>
  <dcterms:modified xsi:type="dcterms:W3CDTF">2019-07-15T21:58:14Z</dcterms:modified>
</cp:coreProperties>
</file>