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58" r:id="rId5"/>
    <p:sldId id="259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9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CDCC3-65DF-43FD-BC20-B00A7909239F}" type="datetimeFigureOut">
              <a:rPr lang="en-US" smtClean="0"/>
              <a:pPr/>
              <a:t>12/22/2014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0433E-6416-44AC-AA9A-2720B79F538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CDCC3-65DF-43FD-BC20-B00A7909239F}" type="datetimeFigureOut">
              <a:rPr lang="en-US" smtClean="0"/>
              <a:pPr/>
              <a:t>12/22/2014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0433E-6416-44AC-AA9A-2720B79F538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CDCC3-65DF-43FD-BC20-B00A7909239F}" type="datetimeFigureOut">
              <a:rPr lang="en-US" smtClean="0"/>
              <a:pPr/>
              <a:t>12/22/2014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0433E-6416-44AC-AA9A-2720B79F538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CDCC3-65DF-43FD-BC20-B00A7909239F}" type="datetimeFigureOut">
              <a:rPr lang="en-US" smtClean="0"/>
              <a:pPr/>
              <a:t>12/22/2014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0433E-6416-44AC-AA9A-2720B79F538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CDCC3-65DF-43FD-BC20-B00A7909239F}" type="datetimeFigureOut">
              <a:rPr lang="en-US" smtClean="0"/>
              <a:pPr/>
              <a:t>12/22/2014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0433E-6416-44AC-AA9A-2720B79F538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CDCC3-65DF-43FD-BC20-B00A7909239F}" type="datetimeFigureOut">
              <a:rPr lang="en-US" smtClean="0"/>
              <a:pPr/>
              <a:t>12/22/2014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0433E-6416-44AC-AA9A-2720B79F538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CDCC3-65DF-43FD-BC20-B00A7909239F}" type="datetimeFigureOut">
              <a:rPr lang="en-US" smtClean="0"/>
              <a:pPr/>
              <a:t>12/22/2014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0433E-6416-44AC-AA9A-2720B79F538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CDCC3-65DF-43FD-BC20-B00A7909239F}" type="datetimeFigureOut">
              <a:rPr lang="en-US" smtClean="0"/>
              <a:pPr/>
              <a:t>12/22/2014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0433E-6416-44AC-AA9A-2720B79F538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CDCC3-65DF-43FD-BC20-B00A7909239F}" type="datetimeFigureOut">
              <a:rPr lang="en-US" smtClean="0"/>
              <a:pPr/>
              <a:t>12/22/2014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0433E-6416-44AC-AA9A-2720B79F538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CDCC3-65DF-43FD-BC20-B00A7909239F}" type="datetimeFigureOut">
              <a:rPr lang="en-US" smtClean="0"/>
              <a:pPr/>
              <a:t>12/22/2014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0433E-6416-44AC-AA9A-2720B79F538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CDCC3-65DF-43FD-BC20-B00A7909239F}" type="datetimeFigureOut">
              <a:rPr lang="en-US" smtClean="0"/>
              <a:pPr/>
              <a:t>12/22/2014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0433E-6416-44AC-AA9A-2720B79F538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7CDCC3-65DF-43FD-BC20-B00A7909239F}" type="datetimeFigureOut">
              <a:rPr lang="en-US" smtClean="0"/>
              <a:pPr/>
              <a:t>12/22/2014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00433E-6416-44AC-AA9A-2720B79F538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Caerus Piceance LLC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Unocal-EnCana 23D-4D</a:t>
            </a:r>
            <a:endParaRPr lang="en-US" dirty="0" smtClean="0"/>
          </a:p>
          <a:p>
            <a:r>
              <a:rPr lang="en-US" dirty="0" smtClean="0"/>
              <a:t>Location # </a:t>
            </a:r>
            <a:r>
              <a:rPr lang="en-US" dirty="0" smtClean="0"/>
              <a:t>335618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Plugged culvert</a:t>
            </a:r>
            <a:endParaRPr lang="en-US" dirty="0"/>
          </a:p>
        </p:txBody>
      </p:sp>
      <p:pic>
        <p:nvPicPr>
          <p:cNvPr id="4" name="Content Placeholder 3" descr="DSCN617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Inlet	</a:t>
            </a:r>
            <a:endParaRPr lang="en-US" dirty="0"/>
          </a:p>
        </p:txBody>
      </p:sp>
      <p:pic>
        <p:nvPicPr>
          <p:cNvPr id="9" name="Content Placeholder 8" descr="DSCN6180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2635448"/>
            <a:ext cx="4040188" cy="3030141"/>
          </a:xfrm>
        </p:spPr>
      </p:pic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Outlet </a:t>
            </a:r>
            <a:endParaRPr lang="en-US" dirty="0"/>
          </a:p>
        </p:txBody>
      </p:sp>
      <p:pic>
        <p:nvPicPr>
          <p:cNvPr id="10" name="Content Placeholder 9" descr="DSCN6182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645025" y="2634853"/>
            <a:ext cx="4041775" cy="3031331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Culvert inlet – outlet not found</a:t>
            </a:r>
            <a:endParaRPr lang="en-US" dirty="0"/>
          </a:p>
        </p:txBody>
      </p:sp>
      <p:pic>
        <p:nvPicPr>
          <p:cNvPr id="4" name="Content Placeholder 3" descr="DSCN619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Inlet of culvert no daylight</a:t>
            </a:r>
            <a:endParaRPr lang="en-US" dirty="0"/>
          </a:p>
        </p:txBody>
      </p:sp>
      <p:pic>
        <p:nvPicPr>
          <p:cNvPr id="4" name="Content Placeholder 3" descr="DSCN619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Open hole at culvert</a:t>
            </a:r>
            <a:endParaRPr lang="en-US" dirty="0"/>
          </a:p>
        </p:txBody>
      </p:sp>
      <p:pic>
        <p:nvPicPr>
          <p:cNvPr id="5" name="Content Placeholder 4" descr="DSCN618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618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27</Words>
  <Application>Microsoft Office PowerPoint</Application>
  <PresentationFormat>On-screen Show (4:3)</PresentationFormat>
  <Paragraphs>9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Caerus Piceance LLC </vt:lpstr>
      <vt:lpstr>Plugged culvert</vt:lpstr>
      <vt:lpstr>Slide 3</vt:lpstr>
      <vt:lpstr>Culvert inlet – outlet not found</vt:lpstr>
      <vt:lpstr>Inlet of culvert no daylight</vt:lpstr>
      <vt:lpstr>Open hole at culvert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Mike Longworth</dc:creator>
  <cp:lastModifiedBy>Mike Longworth</cp:lastModifiedBy>
  <cp:revision>3</cp:revision>
  <dcterms:created xsi:type="dcterms:W3CDTF">2014-12-23T00:47:48Z</dcterms:created>
  <dcterms:modified xsi:type="dcterms:W3CDTF">2014-12-23T05:36:23Z</dcterms:modified>
</cp:coreProperties>
</file>