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256" r:id="rId2"/>
    <p:sldId id="257" r:id="rId3"/>
    <p:sldId id="258" r:id="rId4"/>
    <p:sldId id="259" r:id="rId5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893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10/3/2019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10/3/2019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</a:t>
            </a:r>
            <a:r>
              <a:rPr lang="en-US" sz="1600" dirty="0" smtClean="0"/>
              <a:t>Photos</a:t>
            </a:r>
            <a:br>
              <a:rPr lang="en-US" sz="1600" dirty="0" smtClean="0"/>
            </a:br>
            <a:r>
              <a:rPr lang="en-US" sz="1600" dirty="0" smtClean="0"/>
              <a:t>Catamount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AH Terrell 1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005-067-05429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/>
              <a:t>Photo #</a:t>
            </a:r>
            <a:r>
              <a:rPr lang="en-US" sz="1200" dirty="0" smtClean="0"/>
              <a:t>1 </a:t>
            </a:r>
            <a:r>
              <a:rPr lang="en-US" sz="1200" dirty="0"/>
              <a:t>Update sign local EMS/911.</a:t>
            </a:r>
          </a:p>
          <a:p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/>
              <a:t>Phot #2 Update sign local EMS/911.</a:t>
            </a:r>
          </a:p>
          <a:p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</a:t>
            </a:r>
            <a:r>
              <a:rPr lang="en-US" sz="1600" dirty="0" smtClean="0"/>
              <a:t>Photos</a:t>
            </a:r>
            <a:br>
              <a:rPr lang="en-US" sz="1600" dirty="0" smtClean="0"/>
            </a:br>
            <a:r>
              <a:rPr lang="en-US" sz="1600" dirty="0" smtClean="0"/>
              <a:t>Catamount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AH Terrell 1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005-067-05429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#3 Tank battery and secondary containment overview.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#4 Tires/trash along northern wall of containment.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858096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</a:t>
            </a:r>
            <a:r>
              <a:rPr lang="en-US" sz="1600" dirty="0" smtClean="0"/>
              <a:t>Photos</a:t>
            </a:r>
            <a:br>
              <a:rPr lang="en-US" sz="1600" dirty="0" smtClean="0"/>
            </a:br>
            <a:r>
              <a:rPr lang="en-US" sz="1600" dirty="0" smtClean="0"/>
              <a:t>Catamount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AH Terrell 1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005-067-05429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#5 Tires/trash along southern wall of containment.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29" r="12229"/>
          <a:stretch>
            <a:fillRect/>
          </a:stretch>
        </p:blipFill>
        <p:spPr>
          <a:xfrm>
            <a:off x="4649787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#6 Hole in liner base along southern wall.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sp>
        <p:nvSpPr>
          <p:cNvPr id="6" name="Oval 5"/>
          <p:cNvSpPr/>
          <p:nvPr/>
        </p:nvSpPr>
        <p:spPr>
          <a:xfrm>
            <a:off x="6248400" y="3276600"/>
            <a:ext cx="990600" cy="9906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5592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</a:t>
            </a:r>
            <a:r>
              <a:rPr lang="en-US" sz="1600" dirty="0" smtClean="0"/>
              <a:t>Photos</a:t>
            </a:r>
            <a:br>
              <a:rPr lang="en-US" sz="1600" dirty="0" smtClean="0"/>
            </a:br>
            <a:r>
              <a:rPr lang="en-US" sz="1600" dirty="0" smtClean="0"/>
              <a:t>Catamount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AH Terrell 1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005-067-05429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#7 Multiple holes in liner base below quick disconnect hose coupling on tank.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#8 Tires/trash along southern and western walls of containment.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50273" y="1547019"/>
            <a:ext cx="4038600" cy="3124200"/>
          </a:xfrm>
          <a:noFill/>
          <a:ln>
            <a:noFill/>
          </a:ln>
        </p:spPr>
      </p:pic>
      <p:sp>
        <p:nvSpPr>
          <p:cNvPr id="16" name="Rounded Rectangle 15"/>
          <p:cNvSpPr/>
          <p:nvPr/>
        </p:nvSpPr>
        <p:spPr>
          <a:xfrm>
            <a:off x="1295400" y="2133600"/>
            <a:ext cx="2971800" cy="16002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761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838</TotalTime>
  <Words>93</Words>
  <Application>Microsoft Office PowerPoint</Application>
  <PresentationFormat>On-screen Show (4:3)</PresentationFormat>
  <Paragraphs>12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Wingdings</vt:lpstr>
      <vt:lpstr>Office Theme</vt:lpstr>
      <vt:lpstr>Inspection Photos Catamount Location Name: AH Terrell 1 Location ID: 005-067-05429</vt:lpstr>
      <vt:lpstr>Inspection Photos Catamount Location Name: AH Terrell 1 Location ID: 005-067-05429</vt:lpstr>
      <vt:lpstr>Inspection Photos Catamount Location Name: AH Terrell 1 Location ID: 005-067-05429</vt:lpstr>
      <vt:lpstr>Inspection Photos Catamount Location Name: AH Terrell 1 Location ID: 005-067-05429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Stewart, Joseph</cp:lastModifiedBy>
  <cp:revision>109</cp:revision>
  <dcterms:created xsi:type="dcterms:W3CDTF">2014-10-03T21:02:56Z</dcterms:created>
  <dcterms:modified xsi:type="dcterms:W3CDTF">2019-10-03T16:47:29Z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