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1" r:id="rId2"/>
    <p:sldId id="262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138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09/30/2020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09/30/2020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620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608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 smtClean="0"/>
              <a:t>Location Name</a:t>
            </a:r>
            <a:r>
              <a:rPr lang="en-US" sz="1600" dirty="0"/>
              <a:t>: </a:t>
            </a:r>
            <a:r>
              <a:rPr lang="en-US" sz="1600" dirty="0"/>
              <a:t>James S Haley Trustee B #2 Flowline Release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Spill ID: </a:t>
            </a:r>
            <a:r>
              <a:rPr lang="en-US" sz="1600" dirty="0" smtClean="0"/>
              <a:t>478014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</a:t>
            </a:r>
            <a:r>
              <a:rPr lang="en-US" sz="1400" dirty="0" smtClean="0"/>
              <a:t>–Spill area. Surface area of the spill has been scraped. Soils piled on site.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0388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– </a:t>
            </a:r>
            <a:r>
              <a:rPr lang="en-US" sz="1400" dirty="0"/>
              <a:t>Surface area of the spill has been scraped. 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10" name="Picture Placeholder 9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37540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312717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 smtClean="0"/>
              <a:t>Location Name</a:t>
            </a:r>
            <a:r>
              <a:rPr lang="en-US" sz="1600" dirty="0"/>
              <a:t>: </a:t>
            </a:r>
            <a:r>
              <a:rPr lang="en-US" sz="1600" dirty="0"/>
              <a:t>James S Haley Trustee B #2 </a:t>
            </a:r>
            <a:r>
              <a:rPr lang="en-US" sz="1600" dirty="0" smtClean="0"/>
              <a:t>Flowline Release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Spill ID: </a:t>
            </a:r>
            <a:r>
              <a:rPr lang="en-US" sz="1600" dirty="0" smtClean="0"/>
              <a:t>478014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/>
              <a:t>3</a:t>
            </a:r>
            <a:r>
              <a:rPr lang="en-US" sz="1400" dirty="0" smtClean="0"/>
              <a:t> –Soils pile. </a:t>
            </a:r>
            <a:r>
              <a:rPr lang="en-US" sz="1400" dirty="0" smtClean="0"/>
              <a:t>BMPs inadequate to contain runoff.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70388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/>
              <a:t>4</a:t>
            </a:r>
            <a:r>
              <a:rPr lang="en-US" sz="1400" dirty="0" smtClean="0"/>
              <a:t> </a:t>
            </a:r>
            <a:r>
              <a:rPr lang="en-US" sz="1400" dirty="0" smtClean="0"/>
              <a:t>– </a:t>
            </a:r>
            <a:r>
              <a:rPr lang="en-US" sz="1400" dirty="0"/>
              <a:t>Soils pile. BMPs inadequate to contain runoff.</a:t>
            </a:r>
          </a:p>
          <a:p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700838" y="1524000"/>
            <a:ext cx="4038600" cy="3124200"/>
          </a:xfrm>
        </p:spPr>
      </p:pic>
    </p:spTree>
    <p:extLst>
      <p:ext uri="{BB962C8B-B14F-4D97-AF65-F5344CB8AC3E}">
        <p14:creationId xmlns:p14="http://schemas.microsoft.com/office/powerpoint/2010/main" val="107158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1554</TotalTime>
  <Words>106</Words>
  <Application>Microsoft Office PowerPoint</Application>
  <PresentationFormat>On-screen Show (4:3)</PresentationFormat>
  <Paragraphs>10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Location Name: James S Haley Trustee B #2 Flowline Release Spill ID: 478014 </vt:lpstr>
      <vt:lpstr>Inspection Photos Location Name: James S Haley Trustee B #2 Flowline Release Spill ID: 478014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Oakman, Kari</cp:lastModifiedBy>
  <cp:revision>165</cp:revision>
  <dcterms:created xsi:type="dcterms:W3CDTF">2014-10-03T21:02:56Z</dcterms:created>
  <dcterms:modified xsi:type="dcterms:W3CDTF">2020-09-30T15:53:15Z</dcterms:modified>
</cp:coreProperties>
</file>