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74" d="100"/>
          <a:sy n="74" d="100"/>
        </p:scale>
        <p:origin x="38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11/1/2025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11/1/2025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Fritzler</a:t>
            </a:r>
            <a:r>
              <a:rPr lang="en-US" sz="2400" dirty="0" smtClean="0"/>
              <a:t> Resources Inc.  # 31257</a:t>
            </a:r>
            <a:br>
              <a:rPr lang="en-US" sz="2400" dirty="0" smtClean="0"/>
            </a:br>
            <a:r>
              <a:rPr lang="en-US" sz="2400" dirty="0" smtClean="0"/>
              <a:t>Chas Jolly 1     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WH-PJ-PM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SIGNAGE-WH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04976" y="2250284"/>
            <a:ext cx="2228844" cy="1671633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05377" y="1971679"/>
            <a:ext cx="2228845" cy="2228845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Fritzler</a:t>
            </a:r>
            <a:r>
              <a:rPr lang="en-US" sz="2400" dirty="0" smtClean="0"/>
              <a:t> Resources Inc. # 31257</a:t>
            </a:r>
            <a:br>
              <a:rPr lang="en-US" sz="2400" dirty="0" smtClean="0"/>
            </a:br>
            <a:r>
              <a:rPr lang="en-US" sz="2400" dirty="0" smtClean="0"/>
              <a:t>Chas Jolly 1 – 121-08645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CO Tank battery – placarding - signage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Signage at tank battery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4400" y="1914525"/>
            <a:ext cx="3124200" cy="234315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48200" y="1637109"/>
            <a:ext cx="2897981" cy="2897981"/>
          </a:xfrm>
        </p:spPr>
      </p:pic>
    </p:spTree>
    <p:extLst>
      <p:ext uri="{BB962C8B-B14F-4D97-AF65-F5344CB8AC3E}">
        <p14:creationId xmlns:p14="http://schemas.microsoft.com/office/powerpoint/2010/main" val="976328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Fritzler</a:t>
            </a:r>
            <a:r>
              <a:rPr lang="en-US" sz="2400" dirty="0" smtClean="0"/>
              <a:t> Resources Inc.  # 31257</a:t>
            </a:r>
            <a:br>
              <a:rPr lang="en-US" sz="2400" dirty="0" smtClean="0"/>
            </a:br>
            <a:r>
              <a:rPr lang="en-US" sz="2400" dirty="0" smtClean="0"/>
              <a:t>Chas Jolly 1 – 121-08645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PW tank - placarding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No bird screen @ </a:t>
            </a:r>
            <a:r>
              <a:rPr lang="en-US" dirty="0" err="1" smtClean="0"/>
              <a:t>sep.</a:t>
            </a:r>
            <a:r>
              <a:rPr lang="en-US" dirty="0" smtClean="0"/>
              <a:t>/</a:t>
            </a:r>
            <a:r>
              <a:rPr lang="en-US" dirty="0" err="1" smtClean="0"/>
              <a:t>treater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4587" y="1523999"/>
            <a:ext cx="3124200" cy="31242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72050" y="1524000"/>
            <a:ext cx="3124200" cy="3124200"/>
          </a:xfrm>
        </p:spPr>
      </p:pic>
    </p:spTree>
    <p:extLst>
      <p:ext uri="{BB962C8B-B14F-4D97-AF65-F5344CB8AC3E}">
        <p14:creationId xmlns:p14="http://schemas.microsoft.com/office/powerpoint/2010/main" val="29954327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Fritzler</a:t>
            </a:r>
            <a:r>
              <a:rPr lang="en-US" sz="2400" dirty="0" smtClean="0"/>
              <a:t> Resources Inc. # 31257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>Chas Jolly 1 – 121-08645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Placarding on CO tank battery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 spill at </a:t>
            </a:r>
            <a:r>
              <a:rPr lang="en-US" dirty="0" err="1" smtClean="0"/>
              <a:t>loadout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4400" y="1524000"/>
            <a:ext cx="3124200" cy="31242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48200" y="1637109"/>
            <a:ext cx="2897981" cy="2897981"/>
          </a:xfrm>
        </p:spPr>
      </p:pic>
    </p:spTree>
    <p:extLst>
      <p:ext uri="{BB962C8B-B14F-4D97-AF65-F5344CB8AC3E}">
        <p14:creationId xmlns:p14="http://schemas.microsoft.com/office/powerpoint/2010/main" val="30541141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Fritzler</a:t>
            </a:r>
            <a:r>
              <a:rPr lang="en-US" sz="2400" dirty="0" smtClean="0"/>
              <a:t> Resources Inc.  # 31257</a:t>
            </a:r>
            <a:br>
              <a:rPr lang="en-US" sz="2400" dirty="0" smtClean="0"/>
            </a:br>
            <a:r>
              <a:rPr lang="en-US" sz="2400" dirty="0" smtClean="0"/>
              <a:t>Chas Jolly 1 – 121-08645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Open port hatch – equipment not in use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530225" y="4648200"/>
            <a:ext cx="4041775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Unused equipment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2809" y="2207418"/>
            <a:ext cx="3124200" cy="1757362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11291" y="2207418"/>
            <a:ext cx="3124200" cy="1757362"/>
          </a:xfrm>
        </p:spPr>
      </p:pic>
    </p:spTree>
    <p:extLst>
      <p:ext uri="{BB962C8B-B14F-4D97-AF65-F5344CB8AC3E}">
        <p14:creationId xmlns:p14="http://schemas.microsoft.com/office/powerpoint/2010/main" val="39533268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 smtClean="0"/>
              <a:t>Fritzler</a:t>
            </a:r>
            <a:r>
              <a:rPr lang="en-US" sz="2800" dirty="0" smtClean="0"/>
              <a:t> Resources Inc.  #31257</a:t>
            </a:r>
            <a:br>
              <a:rPr lang="en-US" sz="2800" dirty="0" smtClean="0"/>
            </a:br>
            <a:r>
              <a:rPr lang="en-US" sz="2800" dirty="0" smtClean="0"/>
              <a:t>Chas Jolly 1 – 121-08645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PW tank – unused equipment – placarding- berms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3" r="28243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895655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1527</TotalTime>
  <Words>121</Words>
  <Application>Microsoft Office PowerPoint</Application>
  <PresentationFormat>On-screen Show (4:3)</PresentationFormat>
  <Paragraphs>17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Wingdings</vt:lpstr>
      <vt:lpstr>Office Theme</vt:lpstr>
      <vt:lpstr>Fritzler Resources Inc.  # 31257 Chas Jolly 1     </vt:lpstr>
      <vt:lpstr>Fritzler Resources Inc. # 31257 Chas Jolly 1 – 121-08645</vt:lpstr>
      <vt:lpstr>Fritzler Resources Inc.  # 31257 Chas Jolly 1 – 121-08645</vt:lpstr>
      <vt:lpstr>Fritzler Resources Inc. # 31257 Chas Jolly 1 – 121-08645</vt:lpstr>
      <vt:lpstr>Fritzler Resources Inc.  # 31257 Chas Jolly 1 – 121-08645</vt:lpstr>
      <vt:lpstr>Fritzler Resources Inc.  #31257 Chas Jolly 1 – 121-08645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253</cp:revision>
  <dcterms:created xsi:type="dcterms:W3CDTF">2014-10-03T21:02:56Z</dcterms:created>
  <dcterms:modified xsi:type="dcterms:W3CDTF">2025-11-01T17:09:24Z</dcterms:modified>
</cp:coreProperties>
</file>