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53" d="100"/>
          <a:sy n="53" d="100"/>
        </p:scale>
        <p:origin x="648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8/19/2020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8/19/2020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52400"/>
            <a:ext cx="8458200" cy="161925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Operator Name: OWN</a:t>
            </a:r>
            <a:br>
              <a:rPr lang="en-US" dirty="0" smtClean="0"/>
            </a:br>
            <a:r>
              <a:rPr lang="en-US" dirty="0" smtClean="0"/>
              <a:t>Facility Name: </a:t>
            </a:r>
            <a:r>
              <a:rPr lang="en-US" dirty="0" smtClean="0"/>
              <a:t>Crossland</a:t>
            </a:r>
            <a:r>
              <a:rPr lang="en-US" dirty="0" smtClean="0"/>
              <a:t>11</a:t>
            </a:r>
            <a:r>
              <a:rPr lang="en-US" dirty="0" smtClean="0"/>
              <a:t>-28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Location ID#  </a:t>
            </a:r>
            <a:r>
              <a:rPr lang="en-US" dirty="0" smtClean="0"/>
              <a:t>125-08792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 </a:t>
            </a:r>
            <a:r>
              <a:rPr lang="en-US" dirty="0" smtClean="0"/>
              <a:t>Signage - GMR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mtClean="0"/>
              <a:t>Calibration Cert.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771650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025" y="1819275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40419719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1156</TotalTime>
  <Words>21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 Name: OWN Facility Name: Crossland11-28 Location ID#  125-08792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199</cp:revision>
  <dcterms:created xsi:type="dcterms:W3CDTF">2014-10-03T21:02:56Z</dcterms:created>
  <dcterms:modified xsi:type="dcterms:W3CDTF">2020-08-19T19:34:23Z</dcterms:modified>
</cp:coreProperties>
</file>