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89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D4449-368B-4B44-BBD2-49A981199CD8}" type="datetimeFigureOut">
              <a:rPr lang="en-US" smtClean="0"/>
              <a:t>07/25/2017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D2653-F2B9-4AEF-9361-75F436B11A7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Gypsy Oil Company</a:t>
            </a:r>
            <a:br>
              <a:rPr lang="en-US" dirty="0" smtClean="0"/>
            </a:br>
            <a:r>
              <a:rPr lang="en-US" dirty="0" smtClean="0"/>
              <a:t>100720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Marre</a:t>
            </a:r>
            <a:r>
              <a:rPr lang="en-US" dirty="0" smtClean="0"/>
              <a:t> # 1</a:t>
            </a:r>
          </a:p>
          <a:p>
            <a:r>
              <a:rPr lang="en-US" dirty="0" smtClean="0"/>
              <a:t>05-077-60012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North </a:t>
            </a:r>
            <a:r>
              <a:rPr lang="en-US" dirty="0" err="1" smtClean="0"/>
              <a:t>Fruita</a:t>
            </a:r>
            <a:endParaRPr lang="en-US" dirty="0"/>
          </a:p>
        </p:txBody>
      </p:sp>
      <p:pic>
        <p:nvPicPr>
          <p:cNvPr id="4098" name="Picture 2" descr="C:\Users\kellerbs\Desktop\Enforcement\Projects\North Fruita\Pics\NF 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47800"/>
            <a:ext cx="8229600" cy="5099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Scout Card Location</a:t>
            </a:r>
            <a:endParaRPr lang="en-US" dirty="0"/>
          </a:p>
        </p:txBody>
      </p:sp>
      <p:pic>
        <p:nvPicPr>
          <p:cNvPr id="5122" name="Picture 2" descr="C:\Users\kellerbs\Desktop\Enforcement\Projects\North Fruita\Pics\7_25\IMG_44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447800"/>
            <a:ext cx="8077200" cy="518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SE/NE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kellerbs\Desktop\Enforcement\Projects\North Fruita\Pics\7_25\IMG_44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1" y="1600200"/>
            <a:ext cx="4038599" cy="4724400"/>
          </a:xfrm>
          <a:prstGeom prst="rect">
            <a:avLst/>
          </a:prstGeom>
          <a:noFill/>
        </p:spPr>
      </p:pic>
      <p:pic>
        <p:nvPicPr>
          <p:cNvPr id="1027" name="Picture 3" descr="C:\Users\kellerbs\Desktop\Enforcement\Projects\North Fruita\Pics\7_25\IMG_4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00200"/>
            <a:ext cx="4191000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West/North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kellerbs\Desktop\Enforcement\Projects\North Fruita\Pics\7_25\IMG_4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4038600" cy="5181600"/>
          </a:xfrm>
          <a:prstGeom prst="rect">
            <a:avLst/>
          </a:prstGeom>
          <a:noFill/>
        </p:spPr>
      </p:pic>
      <p:pic>
        <p:nvPicPr>
          <p:cNvPr id="2051" name="Picture 3" descr="C:\Users\kellerbs\Desktop\Enforcement\Projects\North Fruita\Pics\7_25\IMG_44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24000"/>
            <a:ext cx="4191000" cy="518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Storm Water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kellerbs\Desktop\Enforcement\Projects\North Fruita\Pics\7_25\IMG_4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524000"/>
            <a:ext cx="4114799" cy="4572000"/>
          </a:xfrm>
          <a:prstGeom prst="rect">
            <a:avLst/>
          </a:prstGeom>
          <a:noFill/>
        </p:spPr>
      </p:pic>
      <p:pic>
        <p:nvPicPr>
          <p:cNvPr id="3075" name="Picture 3" descr="C:\Users\kellerbs\Desktop\Enforcement\Projects\North Fruita\Pics\7_25\IMG_44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24000"/>
            <a:ext cx="41148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18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Gypsy Oil Company 100720</vt:lpstr>
      <vt:lpstr>North Fruita</vt:lpstr>
      <vt:lpstr>Scout Card Location</vt:lpstr>
      <vt:lpstr>SE/NE View</vt:lpstr>
      <vt:lpstr>West/North View</vt:lpstr>
      <vt:lpstr>Storm Water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Gypsy Oil Company 100720</dc:title>
  <dc:creator>Shaun Kellerby</dc:creator>
  <cp:lastModifiedBy>Shaun Kellerby</cp:lastModifiedBy>
  <cp:revision>2</cp:revision>
  <dcterms:created xsi:type="dcterms:W3CDTF">2017-07-25T20:08:17Z</dcterms:created>
  <dcterms:modified xsi:type="dcterms:W3CDTF">2017-07-25T20:27:34Z</dcterms:modified>
</cp:coreProperties>
</file>