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F43C1-846C-4774-A358-10501CF14B76}" type="datetimeFigureOut">
              <a:rPr lang="en-US" smtClean="0"/>
              <a:t>02/15/2015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F5601-E2C5-43CF-A93B-47896C8C447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 # 335214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Wood blocks and poly water line </a:t>
            </a:r>
            <a:endParaRPr lang="en-US"/>
          </a:p>
        </p:txBody>
      </p:sp>
      <p:pic>
        <p:nvPicPr>
          <p:cNvPr id="4" name="Content Placeholder 3" descr="DSCN71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Wood blocks and poly water line </a:t>
            </a:r>
            <a:endParaRPr lang="en-US" dirty="0"/>
          </a:p>
        </p:txBody>
      </p:sp>
      <p:pic>
        <p:nvPicPr>
          <p:cNvPr id="4" name="Content Placeholder 3" descr="DSCN71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17</Words>
  <Application>Microsoft Office PowerPoint</Application>
  <PresentationFormat>On-screen Show (4:3)</PresentationFormat>
  <Paragraphs>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WPX Energy</vt:lpstr>
      <vt:lpstr>Wood blocks and poly water line </vt:lpstr>
      <vt:lpstr>Wood blocks and poly water line 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</dc:title>
  <dc:creator>Mike Longworth</dc:creator>
  <cp:lastModifiedBy>Mike Longworth</cp:lastModifiedBy>
  <cp:revision>2</cp:revision>
  <dcterms:created xsi:type="dcterms:W3CDTF">2015-02-16T01:38:21Z</dcterms:created>
  <dcterms:modified xsi:type="dcterms:W3CDTF">2015-02-16T01:50:53Z</dcterms:modified>
</cp:coreProperties>
</file>