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1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Lippoldt</a:t>
            </a:r>
            <a:r>
              <a:rPr lang="en-US" sz="1600" dirty="0" smtClean="0"/>
              <a:t> 1-23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05-009-06554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Unit and wellhead. </a:t>
            </a:r>
            <a:r>
              <a:rPr lang="en-US" sz="1200" dirty="0" smtClean="0"/>
              <a:t>Weeds need cleaned out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Water tank is connected but still has no berms for containment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29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Lippoldt 1-23 API: 05-009-06554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107</cp:revision>
  <dcterms:created xsi:type="dcterms:W3CDTF">2014-10-03T21:02:56Z</dcterms:created>
  <dcterms:modified xsi:type="dcterms:W3CDTF">2018-03-28T16:25:23Z</dcterms:modified>
</cp:coreProperties>
</file>