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44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Zarlengo</a:t>
            </a:r>
            <a:r>
              <a:rPr lang="en-US" sz="1600" dirty="0" smtClean="0"/>
              <a:t> 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06795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Pumping unit, prime mover, &amp; well head.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 view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855</TotalTime>
  <Words>14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Zarlengo #1 API: 05-001-06795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108</cp:revision>
  <dcterms:created xsi:type="dcterms:W3CDTF">2014-10-03T21:02:56Z</dcterms:created>
  <dcterms:modified xsi:type="dcterms:W3CDTF">2017-05-11T20:02:36Z</dcterms:modified>
</cp:coreProperties>
</file>