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6"/>
  </p:notesMasterIdLst>
  <p:handoutMasterIdLst>
    <p:handoutMasterId r:id="rId7"/>
  </p:handoutMasterIdLst>
  <p:sldIdLst>
    <p:sldId id="261" r:id="rId2"/>
    <p:sldId id="264" r:id="rId3"/>
    <p:sldId id="265" r:id="rId4"/>
    <p:sldId id="266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EDCA79-6722-424B-8B8C-512A257051A1}" type="datetimeFigureOut">
              <a:rPr lang="en-US" smtClean="0"/>
              <a:pPr/>
              <a:t>11/13/2023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FA8A9F-BC7D-4070-8848-0F87B1FB8BBB}" type="datetimeFigureOut">
              <a:rPr lang="en-US" smtClean="0"/>
              <a:pPr/>
              <a:t>11/13/2023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[Date]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Photos [API No.] 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ELAINE 41-18</a:t>
            </a:r>
            <a:br>
              <a:rPr lang="en-US" sz="1400" b="1" dirty="0">
                <a:solidFill>
                  <a:srgbClr val="FF0000"/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320103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Tank Battery : </a:t>
            </a:r>
            <a:r>
              <a:rPr lang="en-US" dirty="0" smtClean="0"/>
              <a:t>East</a:t>
            </a:r>
            <a:endParaRPr lang="en-US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097" y="5105400"/>
            <a:ext cx="822880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709200029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  <p:pic>
        <p:nvPicPr>
          <p:cNvPr id="13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301" y="2176347"/>
            <a:ext cx="4039985" cy="2273531"/>
          </a:xfrm>
        </p:spPr>
      </p:pic>
    </p:spTree>
    <p:extLst>
      <p:ext uri="{BB962C8B-B14F-4D97-AF65-F5344CB8AC3E}">
        <p14:creationId xmlns:p14="http://schemas.microsoft.com/office/powerpoint/2010/main" val="399644823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ELAINE 41-18</a:t>
            </a:r>
            <a:br>
              <a:rPr lang="en-US" sz="1400" b="1" dirty="0">
                <a:solidFill>
                  <a:srgbClr val="FF0000"/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320103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Well Head : North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5800"/>
            <a:ext cx="4040188" cy="227462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 Head : East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175353"/>
            <a:ext cx="4041775" cy="227551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199" y="5096470"/>
            <a:ext cx="8229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709200029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029149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ELAINE 41-18</a:t>
            </a:r>
            <a:br>
              <a:rPr lang="en-US" sz="1400" b="1" dirty="0">
                <a:solidFill>
                  <a:srgbClr val="FF0000"/>
                </a:solidFill>
              </a:rPr>
            </a:b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Location ID: </a:t>
            </a:r>
            <a:r>
              <a:rPr lang="en-US" sz="1400" b="1" dirty="0">
                <a:solidFill>
                  <a:srgbClr val="FF0000"/>
                </a:solidFill>
              </a:rPr>
              <a:t>320103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 smtClean="0"/>
              <a:t>Well Head: South</a:t>
            </a:r>
            <a:endParaRPr lang="en-US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2175800"/>
            <a:ext cx="4040188" cy="2274625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 smtClean="0"/>
              <a:t>Well Head: West</a:t>
            </a:r>
            <a:endParaRPr lang="en-US" dirty="0"/>
          </a:p>
        </p:txBody>
      </p:sp>
      <p:pic>
        <p:nvPicPr>
          <p:cNvPr id="11" name="Content Placeholder 10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2175353"/>
            <a:ext cx="4041775" cy="2275519"/>
          </a:xfr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199" y="5096470"/>
            <a:ext cx="8229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709200029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348265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45024" y="274638"/>
            <a:ext cx="4041775" cy="1143000"/>
          </a:xfrm>
        </p:spPr>
        <p:txBody>
          <a:bodyPr>
            <a:noAutofit/>
          </a:bodyPr>
          <a:lstStyle/>
          <a:p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Inspection Photos</a:t>
            </a:r>
            <a:br>
              <a:rPr lang="en-US" sz="1400" b="1" dirty="0">
                <a:solidFill>
                  <a:prstClr val="black">
                    <a:tint val="75000"/>
                  </a:prstClr>
                </a:solidFill>
              </a:rPr>
            </a:br>
            <a:r>
              <a:rPr lang="en-US" sz="1400" b="1" dirty="0">
                <a:solidFill>
                  <a:srgbClr val="FF0000"/>
                </a:solidFill>
              </a:rPr>
              <a:t>ELAINE </a:t>
            </a:r>
            <a:r>
              <a:rPr lang="en-US" sz="1400" b="1" dirty="0" smtClean="0">
                <a:solidFill>
                  <a:srgbClr val="FF0000"/>
                </a:solidFill>
              </a:rPr>
              <a:t>41-18</a:t>
            </a:r>
            <a:br>
              <a:rPr lang="en-US" sz="1400" b="1" dirty="0" smtClean="0">
                <a:solidFill>
                  <a:srgbClr val="FF0000"/>
                </a:solidFill>
              </a:rPr>
            </a:br>
            <a:r>
              <a:rPr lang="en-US" sz="1400" b="1" dirty="0" smtClean="0">
                <a:solidFill>
                  <a:prstClr val="black">
                    <a:tint val="75000"/>
                  </a:prstClr>
                </a:solidFill>
              </a:rPr>
              <a:t>Location </a:t>
            </a:r>
            <a:r>
              <a:rPr lang="en-US" sz="1400" b="1" dirty="0">
                <a:solidFill>
                  <a:prstClr val="black">
                    <a:tint val="75000"/>
                  </a:prstClr>
                </a:solidFill>
              </a:rPr>
              <a:t>ID: </a:t>
            </a:r>
            <a:r>
              <a:rPr lang="en-US" sz="1400" b="1" dirty="0">
                <a:solidFill>
                  <a:srgbClr val="FF0000"/>
                </a:solidFill>
              </a:rPr>
              <a:t>320103</a:t>
            </a:r>
            <a:endParaRPr lang="en-US" sz="1400" dirty="0">
              <a:solidFill>
                <a:srgbClr val="FF0000"/>
              </a:solidFill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Well Head : GPS </a:t>
            </a:r>
            <a:r>
              <a:rPr lang="en-US" dirty="0"/>
              <a:t>Screenshot</a:t>
            </a:r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9764" y="2173288"/>
            <a:ext cx="1316647" cy="2852737"/>
          </a:xfrm>
        </p:spPr>
      </p:pic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2276856"/>
          </a:xfrm>
        </p:spPr>
        <p:txBody>
          <a:bodyPr/>
          <a:lstStyle/>
          <a:p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110" y="318117"/>
            <a:ext cx="3195963" cy="9144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457199" y="5096470"/>
            <a:ext cx="822959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/>
              <a:t>This is an orphaned well inspection. Inspection completed to document current condition of location, equipment, and wellhead. Inspection may also identify possible task required for final closure/release of location from the Orphaned Well Program. 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96000" y="6019800"/>
            <a:ext cx="251777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1400" dirty="0">
                <a:solidFill>
                  <a:schemeClr val="tx1">
                    <a:tint val="75000"/>
                  </a:schemeClr>
                </a:solidFill>
              </a:rPr>
              <a:t>Inspection Number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: </a:t>
            </a:r>
            <a:r>
              <a:rPr lang="en-US" sz="1400" dirty="0">
                <a:solidFill>
                  <a:srgbClr val="FF0000"/>
                </a:solidFill>
              </a:rPr>
              <a:t>709200029</a:t>
            </a:r>
            <a:r>
              <a:rPr lang="en-US" sz="1400" dirty="0" smtClean="0">
                <a:solidFill>
                  <a:schemeClr val="tx1">
                    <a:tint val="75000"/>
                  </a:schemeClr>
                </a:solidFill>
              </a:rPr>
              <a:t>   </a:t>
            </a:r>
            <a:endParaRPr lang="en-US" sz="14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37401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1305</TotalTime>
  <Words>237</Words>
  <Application>Microsoft Office PowerPoint</Application>
  <PresentationFormat>On-screen Show (4:3)</PresentationFormat>
  <Paragraphs>18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Inspection Photos ELAINE 41-18 Location ID: 320103</vt:lpstr>
      <vt:lpstr>Inspection Photos ELAINE 41-18 Location ID: 320103</vt:lpstr>
      <vt:lpstr>Inspection Photos ELAINE 41-18 Location ID: 320103</vt:lpstr>
      <vt:lpstr>Inspection Photos ELAINE 41-18 Location ID: 320103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Abrams, Deborah</cp:lastModifiedBy>
  <cp:revision>138</cp:revision>
  <dcterms:created xsi:type="dcterms:W3CDTF">2014-10-03T21:02:56Z</dcterms:created>
  <dcterms:modified xsi:type="dcterms:W3CDTF">2023-11-13T21:24:34Z</dcterms:modified>
</cp:coreProperties>
</file>