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30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Hetrick</a:t>
            </a:r>
            <a:r>
              <a:rPr lang="en-US" sz="1600" dirty="0" smtClean="0"/>
              <a:t> 1-29</a:t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05-009-06368</a:t>
            </a:r>
            <a:endParaRPr lang="en-US" sz="1600" dirty="0"/>
          </a:p>
        </p:txBody>
      </p:sp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337" y="1276683"/>
            <a:ext cx="4038600" cy="3028950"/>
          </a:xfrm>
        </p:spPr>
      </p:pic>
      <p:sp>
        <p:nvSpPr>
          <p:cNvPr id="8" name="Rectangle 7"/>
          <p:cNvSpPr/>
          <p:nvPr/>
        </p:nvSpPr>
        <p:spPr>
          <a:xfrm>
            <a:off x="457200" y="4292570"/>
            <a:ext cx="40386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1. Weeds around unit and wellhead. Debris laying around base of unit.</a:t>
            </a:r>
            <a:endParaRPr lang="en-US" sz="1200" b="1" dirty="0">
              <a:solidFill>
                <a:prstClr val="black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378" y="1278207"/>
            <a:ext cx="4035902" cy="302692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622074" y="4292569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2. </a:t>
            </a:r>
            <a:r>
              <a:rPr lang="en-US" sz="1200" b="1" dirty="0">
                <a:solidFill>
                  <a:prstClr val="black"/>
                </a:solidFill>
              </a:rPr>
              <a:t>Weeds </a:t>
            </a:r>
            <a:r>
              <a:rPr lang="en-US" sz="1200" b="1" dirty="0" smtClean="0">
                <a:solidFill>
                  <a:prstClr val="black"/>
                </a:solidFill>
              </a:rPr>
              <a:t>across location between unit and meter run.</a:t>
            </a:r>
            <a:endParaRPr lang="en-US" sz="12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Hetrick</a:t>
            </a:r>
            <a:r>
              <a:rPr lang="en-US" sz="1600" dirty="0" smtClean="0"/>
              <a:t> 1-29</a:t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05-009-06368</a:t>
            </a:r>
            <a:endParaRPr lang="en-US" sz="1600" dirty="0"/>
          </a:p>
        </p:txBody>
      </p:sp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337" y="1276683"/>
            <a:ext cx="4038600" cy="3028950"/>
          </a:xfrm>
        </p:spPr>
      </p:pic>
      <p:sp>
        <p:nvSpPr>
          <p:cNvPr id="8" name="Rectangle 7"/>
          <p:cNvSpPr/>
          <p:nvPr/>
        </p:nvSpPr>
        <p:spPr>
          <a:xfrm>
            <a:off x="457200" y="4292570"/>
            <a:ext cx="4038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3. </a:t>
            </a:r>
            <a:r>
              <a:rPr lang="en-US" sz="1200" b="1" dirty="0">
                <a:solidFill>
                  <a:prstClr val="black"/>
                </a:solidFill>
              </a:rPr>
              <a:t>Weeds across location between </a:t>
            </a:r>
            <a:r>
              <a:rPr lang="en-US" sz="1200" b="1" dirty="0" smtClean="0">
                <a:solidFill>
                  <a:prstClr val="black"/>
                </a:solidFill>
              </a:rPr>
              <a:t>unit, meter run and VGS. </a:t>
            </a:r>
            <a:r>
              <a:rPr lang="en-US" sz="1200" b="1" dirty="0">
                <a:solidFill>
                  <a:prstClr val="black"/>
                </a:solidFill>
              </a:rPr>
              <a:t>Wire panels laying inside metal </a:t>
            </a:r>
            <a:r>
              <a:rPr lang="en-US" sz="1200" b="1" dirty="0" smtClean="0">
                <a:solidFill>
                  <a:prstClr val="black"/>
                </a:solidFill>
              </a:rPr>
              <a:t>panels. Meter run housing is laying on the ground.</a:t>
            </a:r>
            <a:endParaRPr lang="en-US" sz="1200" b="1" dirty="0">
              <a:solidFill>
                <a:prstClr val="black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378" y="1278207"/>
            <a:ext cx="4035901" cy="302692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622074" y="4305133"/>
            <a:ext cx="4095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>
                <a:solidFill>
                  <a:prstClr val="black"/>
                </a:solidFill>
              </a:rPr>
              <a:t>4</a:t>
            </a:r>
            <a:r>
              <a:rPr lang="en-US" sz="1200" b="1" dirty="0" smtClean="0">
                <a:solidFill>
                  <a:prstClr val="black"/>
                </a:solidFill>
              </a:rPr>
              <a:t>. No berms around water tank. Tank is empty at time of inspection. No labeling on water tank</a:t>
            </a:r>
            <a:endParaRPr lang="en-US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4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871</TotalTime>
  <Words>88</Words>
  <Application>Microsoft Office PowerPoint</Application>
  <PresentationFormat>On-screen Show (4:3)</PresentationFormat>
  <Paragraphs>10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Location Name: Hetrick 1-29 API: 05-009-06368</vt:lpstr>
      <vt:lpstr>Inspection Photos Location Name: Hetrick 1-29 API: 05-009-06368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120</cp:revision>
  <dcterms:created xsi:type="dcterms:W3CDTF">2014-10-03T21:02:56Z</dcterms:created>
  <dcterms:modified xsi:type="dcterms:W3CDTF">2019-04-08T20:13:06Z</dcterms:modified>
</cp:coreProperties>
</file>