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4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05" d="100"/>
          <a:sy n="105" d="100"/>
        </p:scale>
        <p:origin x="74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3/4/2021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3/4/2021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096963"/>
          </a:xfrm>
        </p:spPr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Operator: </a:t>
            </a:r>
            <a:r>
              <a:rPr lang="en-US" sz="1600" dirty="0" smtClean="0"/>
              <a:t>P O &amp; G Operating LLC - 10634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Lease: </a:t>
            </a:r>
            <a:r>
              <a:rPr lang="en-US" sz="1600" dirty="0" smtClean="0"/>
              <a:t>Lowe B-2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Facility ID/API, </a:t>
            </a:r>
            <a:r>
              <a:rPr lang="en-US" sz="1600" dirty="0"/>
              <a:t> </a:t>
            </a:r>
            <a:r>
              <a:rPr lang="en-US" sz="1600" dirty="0" smtClean="0"/>
              <a:t>213633 </a:t>
            </a:r>
            <a:r>
              <a:rPr lang="en-US" sz="1600" dirty="0" smtClean="0"/>
              <a:t>/ </a:t>
            </a:r>
            <a:r>
              <a:rPr lang="en-US" sz="1600" dirty="0" smtClean="0"/>
              <a:t>05-063-06192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33387" y="5181600"/>
            <a:ext cx="4041775" cy="715962"/>
          </a:xfrm>
        </p:spPr>
        <p:txBody>
          <a:bodyPr>
            <a:normAutofit/>
          </a:bodyPr>
          <a:lstStyle/>
          <a:p>
            <a:r>
              <a:rPr lang="en-US" sz="1200" dirty="0" smtClean="0"/>
              <a:t>1.  </a:t>
            </a:r>
            <a:r>
              <a:rPr lang="en-US" sz="1200" dirty="0" smtClean="0"/>
              <a:t>Water </a:t>
            </a:r>
            <a:r>
              <a:rPr lang="en-US" sz="1200" smtClean="0"/>
              <a:t>line shutoff ?</a:t>
            </a:r>
            <a:endParaRPr lang="en-US" sz="1200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5181600"/>
            <a:ext cx="4041775" cy="6096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2. Area </a:t>
            </a:r>
            <a:r>
              <a:rPr lang="en-US" sz="1200" dirty="0" smtClean="0"/>
              <a:t>where unit was set</a:t>
            </a:r>
            <a:r>
              <a:rPr lang="en-US" sz="1200" dirty="0" smtClean="0"/>
              <a:t> is the only place ripped .</a:t>
            </a:r>
            <a:endParaRPr lang="en-US" sz="1200" dirty="0"/>
          </a:p>
        </p:txBody>
      </p:sp>
      <p:pic>
        <p:nvPicPr>
          <p:cNvPr id="18" name="Picture Placeholder 7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2043" y="1295400"/>
            <a:ext cx="2857500" cy="3810000"/>
          </a:xfrm>
        </p:spPr>
      </p:pic>
      <p:pic>
        <p:nvPicPr>
          <p:cNvPr id="11" name="Picture Placeholder 10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281" y="1295399"/>
            <a:ext cx="2857500" cy="3810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13514</TotalTime>
  <Words>48</Words>
  <Application>Microsoft Office PowerPoint</Application>
  <PresentationFormat>On-screen Show (4:3)</PresentationFormat>
  <Paragraphs>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Operator: P O &amp; G Operating LLC - 10634 Lease: Lowe B-2 Facility ID/API,  213633 / 05-063-06192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Quint, Craig</cp:lastModifiedBy>
  <cp:revision>544</cp:revision>
  <dcterms:created xsi:type="dcterms:W3CDTF">2014-10-03T21:02:56Z</dcterms:created>
  <dcterms:modified xsi:type="dcterms:W3CDTF">2021-03-04T18:54:00Z</dcterms:modified>
</cp:coreProperties>
</file>