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Name: FHA </a:t>
            </a:r>
            <a:r>
              <a:rPr lang="en-US" sz="1600" dirty="0" smtClean="0"/>
              <a:t>22-1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125-07230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No well sign, fence disrepair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SIGNAGE @ </a:t>
            </a:r>
            <a:r>
              <a:rPr lang="en-US" sz="1200" smtClean="0"/>
              <a:t>MR</a:t>
            </a:r>
            <a:r>
              <a:rPr lang="en-US" sz="1200" smtClean="0"/>
              <a:t> 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925</TotalTime>
  <Words>28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FHA 22-1 Location ID: 125-07230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130</cp:revision>
  <dcterms:created xsi:type="dcterms:W3CDTF">2014-10-03T21:02:56Z</dcterms:created>
  <dcterms:modified xsi:type="dcterms:W3CDTF">2021-12-23T18:25:20Z</dcterms:modified>
</cp:coreProperties>
</file>