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642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276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296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677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969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690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722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963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3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011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450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2C0A7-0D01-41E0-B431-06480E27401E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2C509-EF8E-4AA9-909B-65C0AED09F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277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kraich@adcogov.org" TargetMode="External"/><Relationship Id="rId2" Type="http://schemas.openxmlformats.org/officeDocument/2006/relationships/hyperlink" Target="tel:(720)%20523-6886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adcogov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1"/>
            <a:ext cx="7772400" cy="1904999"/>
          </a:xfrm>
        </p:spPr>
        <p:txBody>
          <a:bodyPr/>
          <a:lstStyle/>
          <a:p>
            <a:r>
              <a:rPr lang="en-US" dirty="0" err="1" smtClean="0"/>
              <a:t>Bydalek</a:t>
            </a:r>
            <a:r>
              <a:rPr lang="en-US" dirty="0" smtClean="0"/>
              <a:t> 2-11</a:t>
            </a:r>
            <a:br>
              <a:rPr lang="en-US" dirty="0" smtClean="0"/>
            </a:br>
            <a:r>
              <a:rPr lang="en-US" dirty="0" smtClean="0"/>
              <a:t>Inspection photos.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86000"/>
            <a:ext cx="6400800" cy="33528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Date: 4/4/2017</a:t>
            </a:r>
          </a:p>
          <a:p>
            <a:r>
              <a:rPr lang="en-US" dirty="0" smtClean="0"/>
              <a:t>Doc# 667601563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Adam </a:t>
            </a:r>
            <a:r>
              <a:rPr lang="en-US" dirty="0" err="1"/>
              <a:t>Kraich</a:t>
            </a:r>
            <a:endParaRPr lang="en-US" dirty="0"/>
          </a:p>
          <a:p>
            <a:r>
              <a:rPr lang="en-US" dirty="0"/>
              <a:t>Oil &amp; Gas Inspector, </a:t>
            </a:r>
            <a:r>
              <a:rPr lang="en-US" i="1" dirty="0"/>
              <a:t>Community &amp; Economic Development Department</a:t>
            </a:r>
            <a:endParaRPr lang="en-US" dirty="0"/>
          </a:p>
          <a:p>
            <a:r>
              <a:rPr lang="en-US" dirty="0"/>
              <a:t>ADAMS COUNTY, COLORADO</a:t>
            </a:r>
          </a:p>
          <a:p>
            <a:r>
              <a:rPr lang="en-US" dirty="0"/>
              <a:t>4430 South Adams County Parkway, W2000A</a:t>
            </a:r>
          </a:p>
          <a:p>
            <a:r>
              <a:rPr lang="en-US" dirty="0"/>
              <a:t>Brighton, CO 80601</a:t>
            </a:r>
          </a:p>
          <a:p>
            <a:r>
              <a:rPr lang="en-US" b="1" dirty="0"/>
              <a:t>O:</a:t>
            </a:r>
            <a:r>
              <a:rPr lang="en-US" dirty="0"/>
              <a:t> </a:t>
            </a:r>
            <a:r>
              <a:rPr lang="en-US" dirty="0">
                <a:hlinkClick r:id="rId2"/>
              </a:rPr>
              <a:t>720.523.6886</a:t>
            </a:r>
            <a:r>
              <a:rPr lang="en-US" dirty="0"/>
              <a:t> | </a:t>
            </a:r>
            <a:r>
              <a:rPr lang="en-US" i="1" dirty="0">
                <a:hlinkClick r:id="rId3"/>
              </a:rPr>
              <a:t>akraich@adcogov.org</a:t>
            </a:r>
            <a:r>
              <a:rPr lang="en-US" i="1" dirty="0"/>
              <a:t> </a:t>
            </a:r>
            <a:r>
              <a:rPr lang="en-US" dirty="0"/>
              <a:t> </a:t>
            </a:r>
          </a:p>
          <a:p>
            <a:r>
              <a:rPr lang="en-US" dirty="0"/>
              <a:t> </a:t>
            </a:r>
            <a:r>
              <a:rPr lang="en-US" dirty="0">
                <a:hlinkClick r:id="rId4"/>
              </a:rPr>
              <a:t>www.adcogov.org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349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Battery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459455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Separator and meter run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989004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Wellhead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228860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Bydalek 2-11 Inspection photos.</vt:lpstr>
      <vt:lpstr>Battery</vt:lpstr>
      <vt:lpstr>Separator and meter run</vt:lpstr>
      <vt:lpstr>Wellhead</vt:lpstr>
    </vt:vector>
  </TitlesOfParts>
  <Company>State fo Colorado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Kraich, Adam</dc:creator>
  <cp:lastModifiedBy>Kraich, Adam</cp:lastModifiedBy>
  <cp:revision>2</cp:revision>
  <dcterms:created xsi:type="dcterms:W3CDTF">2017-04-05T17:08:19Z</dcterms:created>
  <dcterms:modified xsi:type="dcterms:W3CDTF">2017-04-05T17:10:21Z</dcterms:modified>
</cp:coreProperties>
</file>