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4" r:id="rId2"/>
    <p:sldId id="265" r:id="rId3"/>
    <p:sldId id="266" r:id="rId4"/>
    <p:sldId id="261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King </a:t>
            </a:r>
            <a:r>
              <a:rPr lang="en-US" sz="1600" dirty="0" err="1" smtClean="0"/>
              <a:t>Pyles</a:t>
            </a:r>
            <a:r>
              <a:rPr lang="en-US" sz="1600" dirty="0" smtClean="0"/>
              <a:t> #4 Tank Battery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480894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1 -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North Remediation Area, Impacted soil under tank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King </a:t>
            </a:r>
            <a:r>
              <a:rPr lang="en-US" sz="1600" dirty="0" err="1"/>
              <a:t>Pyles</a:t>
            </a:r>
            <a:r>
              <a:rPr lang="en-US" sz="1600" dirty="0"/>
              <a:t> #4 Tank Battery </a:t>
            </a:r>
            <a:br>
              <a:rPr lang="en-US" sz="1600" dirty="0"/>
            </a:br>
            <a:r>
              <a:rPr lang="en-US" sz="1600" dirty="0"/>
              <a:t>Facility ID: 480894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Looking south Tank 1, area of impacted soil under tank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Potential Historical leak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King </a:t>
            </a:r>
            <a:r>
              <a:rPr lang="en-US" sz="1600" dirty="0" err="1"/>
              <a:t>Pyles</a:t>
            </a:r>
            <a:r>
              <a:rPr lang="en-US" sz="1600" dirty="0"/>
              <a:t> #4 Tank Battery </a:t>
            </a:r>
            <a:br>
              <a:rPr lang="en-US" sz="1600" dirty="0"/>
            </a:br>
            <a:r>
              <a:rPr lang="en-US" sz="1600" dirty="0"/>
              <a:t>Facility ID: 480894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 Unused tanks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r>
              <a:rPr lang="en-US" sz="1400" dirty="0"/>
              <a:t>Unused tanks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King </a:t>
            </a:r>
            <a:r>
              <a:rPr lang="en-US" sz="1600" dirty="0" err="1"/>
              <a:t>Pyles</a:t>
            </a:r>
            <a:r>
              <a:rPr lang="en-US" sz="1600" dirty="0"/>
              <a:t> #4 Tank Battery </a:t>
            </a:r>
            <a:br>
              <a:rPr lang="en-US" sz="1600" dirty="0"/>
            </a:br>
            <a:r>
              <a:rPr lang="en-US" sz="1600" dirty="0"/>
              <a:t>Facility ID: 480894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Unused Tanks Rotted at base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Looing west to remediation area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8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1878</TotalTime>
  <Words>147</Words>
  <Application>Microsoft Office PowerPoint</Application>
  <PresentationFormat>On-screen Show (4:3)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 Location: King Pyles #4 Tank Battery  Facility ID: 480894   </vt:lpstr>
      <vt:lpstr>Inspection Photos  Location: King Pyles #4 Tank Battery  Facility ID: 480894</vt:lpstr>
      <vt:lpstr>Inspection Photos  Location: King Pyles #4 Tank Battery  Facility ID: 480894   </vt:lpstr>
      <vt:lpstr>Inspection Photos  Location: King Pyles #4 Tank Battery  Facility ID: 480894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185</cp:revision>
  <dcterms:created xsi:type="dcterms:W3CDTF">2014-10-03T21:02:56Z</dcterms:created>
  <dcterms:modified xsi:type="dcterms:W3CDTF">2023-10-09T18:09:01Z</dcterms:modified>
</cp:coreProperties>
</file>