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>
        <p:scale>
          <a:sx n="90" d="100"/>
          <a:sy n="90" d="100"/>
        </p:scale>
        <p:origin x="-1123" y="-5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6/9/2017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7957925"/>
      </p:ext>
    </p:extLst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6/9/2017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6525673"/>
      </p:ext>
    </p:extLst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Location Name: </a:t>
            </a:r>
            <a:r>
              <a:rPr lang="en-US" sz="1600" dirty="0" err="1" smtClean="0"/>
              <a:t>Weigandt</a:t>
            </a:r>
            <a:r>
              <a:rPr lang="en-US" sz="1600" dirty="0" smtClean="0"/>
              <a:t> John H A 1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API: </a:t>
            </a:r>
            <a:r>
              <a:rPr lang="en-US" sz="1600" dirty="0" smtClean="0"/>
              <a:t>05-001-</a:t>
            </a:r>
            <a:r>
              <a:rPr lang="en-US" sz="1600" dirty="0" smtClean="0"/>
              <a:t>08639</a:t>
            </a:r>
            <a:endParaRPr lang="en-US" sz="16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2667000" y="14478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2667000" y="4724400"/>
            <a:ext cx="4041775" cy="533400"/>
          </a:xfrm>
        </p:spPr>
        <p:txBody>
          <a:bodyPr>
            <a:normAutofit/>
          </a:bodyPr>
          <a:lstStyle/>
          <a:p>
            <a:pPr algn="ctr"/>
            <a:r>
              <a:rPr lang="en-US" sz="1200" dirty="0" smtClean="0"/>
              <a:t>Wellhead View</a:t>
            </a:r>
            <a:endParaRPr lang="en-US" sz="1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811</TotalTime>
  <Words>4</Words>
  <Application>Microsoft Office PowerPoint</Application>
  <PresentationFormat>On-screen Show (4:3)</PresentationFormat>
  <Paragraphs>2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Inspection Photos Location Name: Weigandt John H A 1 API: 05-001-08639</vt:lpstr>
    </vt:vector>
  </TitlesOfParts>
  <Company>Colorado Oil &amp; Gas Conservation Commission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Kraich, Adam</cp:lastModifiedBy>
  <cp:revision>106</cp:revision>
  <dcterms:created xsi:type="dcterms:W3CDTF">2014-10-03T21:02:56Z</dcterms:created>
  <dcterms:modified xsi:type="dcterms:W3CDTF">2017-06-09T18:03:57Z</dcterms:modified>
</cp:coreProperties>
</file>