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941" y="8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12/23/2021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12/23/2021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Operator: Duke Gas Co. LLC 25255</a:t>
            </a:r>
            <a:br>
              <a:rPr lang="en-US" sz="1600" dirty="0" smtClean="0"/>
            </a:br>
            <a:r>
              <a:rPr lang="en-US" sz="1600" dirty="0" smtClean="0"/>
              <a:t>Location Name</a:t>
            </a:r>
            <a:r>
              <a:rPr lang="en-US" sz="1600" smtClean="0"/>
              <a:t>: </a:t>
            </a:r>
            <a:r>
              <a:rPr lang="en-US" sz="1600" smtClean="0"/>
              <a:t>FHA 22-5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ID</a:t>
            </a:r>
            <a:r>
              <a:rPr lang="en-US" sz="1600" smtClean="0"/>
              <a:t>: </a:t>
            </a:r>
            <a:r>
              <a:rPr lang="en-US" sz="1600" smtClean="0"/>
              <a:t>125-08839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MR – Signage 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1571625"/>
            <a:ext cx="4038600" cy="302895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smtClean="0"/>
              <a:t>SIGNAGE @ PW tank </a:t>
            </a:r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 smtClean="0"/>
          </a:p>
          <a:p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923</TotalTime>
  <Words>26</Words>
  <Application>Microsoft Office PowerPoint</Application>
  <PresentationFormat>On-screen Show (4:3)</PresentationFormat>
  <Paragraphs>19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Operator: Duke Gas Co. LLC 25255 Location Name: FHA 22-5 Location ID: 125-08839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129</cp:revision>
  <dcterms:created xsi:type="dcterms:W3CDTF">2014-10-03T21:02:56Z</dcterms:created>
  <dcterms:modified xsi:type="dcterms:W3CDTF">2021-12-23T17:07:53Z</dcterms:modified>
</cp:coreProperties>
</file>