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>
        <p:scale>
          <a:sx n="77" d="100"/>
          <a:sy n="77" d="100"/>
        </p:scale>
        <p:origin x="-978" y="-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4884598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4/5/2017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184774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IGO FARMS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05-123-</a:t>
            </a:r>
            <a:r>
              <a:rPr lang="en-US" sz="1600" dirty="0" smtClean="0"/>
              <a:t>30887/30889/30891/30895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smtClean="0"/>
              <a:t>PHOTOOF WELLS TAKEN FROM SOUTH FACING NW </a:t>
            </a:r>
            <a:endParaRPr lang="en-US" sz="1200" dirty="0"/>
          </a:p>
        </p:txBody>
      </p:sp>
      <p:sp>
        <p:nvSpPr>
          <p:cNvPr id="11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815</TotalTime>
  <Words>9</Words>
  <Application>Microsoft Office PowerPoint</Application>
  <PresentationFormat>On-screen Show 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Inspection Photos Location Name: IGO FARMS API: 05-123-30887/30889/30891/30895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Gomez, Jason</cp:lastModifiedBy>
  <cp:revision>104</cp:revision>
  <dcterms:created xsi:type="dcterms:W3CDTF">2014-10-03T21:02:56Z</dcterms:created>
  <dcterms:modified xsi:type="dcterms:W3CDTF">2017-04-05T17:11:08Z</dcterms:modified>
</cp:coreProperties>
</file>