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23169-0AC4-444F-B836-61FF0FEA9128}" type="datetimeFigureOut">
              <a:rPr lang="en-US" smtClean="0"/>
              <a:t>3/31/2015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F1B-D9C4-457C-930E-56CDD59666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23169-0AC4-444F-B836-61FF0FEA9128}" type="datetimeFigureOut">
              <a:rPr lang="en-US" smtClean="0"/>
              <a:t>3/31/2015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F1B-D9C4-457C-930E-56CDD59666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23169-0AC4-444F-B836-61FF0FEA9128}" type="datetimeFigureOut">
              <a:rPr lang="en-US" smtClean="0"/>
              <a:t>3/31/2015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F1B-D9C4-457C-930E-56CDD59666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23169-0AC4-444F-B836-61FF0FEA9128}" type="datetimeFigureOut">
              <a:rPr lang="en-US" smtClean="0"/>
              <a:t>3/31/2015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F1B-D9C4-457C-930E-56CDD59666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23169-0AC4-444F-B836-61FF0FEA9128}" type="datetimeFigureOut">
              <a:rPr lang="en-US" smtClean="0"/>
              <a:t>3/31/2015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F1B-D9C4-457C-930E-56CDD59666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23169-0AC4-444F-B836-61FF0FEA9128}" type="datetimeFigureOut">
              <a:rPr lang="en-US" smtClean="0"/>
              <a:t>3/31/2015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F1B-D9C4-457C-930E-56CDD59666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23169-0AC4-444F-B836-61FF0FEA9128}" type="datetimeFigureOut">
              <a:rPr lang="en-US" smtClean="0"/>
              <a:t>3/31/2015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F1B-D9C4-457C-930E-56CDD59666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23169-0AC4-444F-B836-61FF0FEA9128}" type="datetimeFigureOut">
              <a:rPr lang="en-US" smtClean="0"/>
              <a:t>3/31/2015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F1B-D9C4-457C-930E-56CDD59666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23169-0AC4-444F-B836-61FF0FEA9128}" type="datetimeFigureOut">
              <a:rPr lang="en-US" smtClean="0"/>
              <a:t>3/31/2015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F1B-D9C4-457C-930E-56CDD59666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23169-0AC4-444F-B836-61FF0FEA9128}" type="datetimeFigureOut">
              <a:rPr lang="en-US" smtClean="0"/>
              <a:t>3/31/2015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F1B-D9C4-457C-930E-56CDD59666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23169-0AC4-444F-B836-61FF0FEA9128}" type="datetimeFigureOut">
              <a:rPr lang="en-US" smtClean="0"/>
              <a:t>3/31/2015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AEF1B-D9C4-457C-930E-56CDD59666F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23169-0AC4-444F-B836-61FF0FEA9128}" type="datetimeFigureOut">
              <a:rPr lang="en-US" smtClean="0"/>
              <a:t>3/31/2015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AEF1B-D9C4-457C-930E-56CDD59666F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Schmid</a:t>
            </a:r>
            <a:r>
              <a:rPr lang="en-US" dirty="0" smtClean="0"/>
              <a:t>, </a:t>
            </a:r>
            <a:r>
              <a:rPr lang="en-US" dirty="0" err="1" smtClean="0"/>
              <a:t>Fassler</a:t>
            </a:r>
            <a:r>
              <a:rPr lang="en-US" dirty="0" smtClean="0"/>
              <a:t> 1-28</a:t>
            </a:r>
            <a:br>
              <a:rPr lang="en-US" dirty="0" smtClean="0"/>
            </a:br>
            <a:r>
              <a:rPr lang="en-US" dirty="0" smtClean="0"/>
              <a:t>121-10216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3/31/2015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483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48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483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484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484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48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48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On-screen Show (4:3)</PresentationFormat>
  <Paragraphs>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Schmid, Fassler 1-28 121-10216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Schmid, Fassler 1-28 121-10216</dc:title>
  <dc:creator>Susan Sherman</dc:creator>
  <cp:lastModifiedBy>Susan Sherman</cp:lastModifiedBy>
  <cp:revision>1</cp:revision>
  <dcterms:created xsi:type="dcterms:W3CDTF">2015-04-01T03:26:36Z</dcterms:created>
  <dcterms:modified xsi:type="dcterms:W3CDTF">2015-04-01T03:27:09Z</dcterms:modified>
</cp:coreProperties>
</file>