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2" r:id="rId4"/>
    <p:sldId id="261" r:id="rId5"/>
    <p:sldId id="260" r:id="rId6"/>
    <p:sldId id="259" r:id="rId7"/>
    <p:sldId id="258" r:id="rId8"/>
    <p:sldId id="263" r:id="rId9"/>
    <p:sldId id="264" r:id="rId10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 looking East.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Location looking West.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 looking South.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Location looking North.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8611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Disconnect panel and power line on location prior to removal.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Disconnect panel with mouse/rat nest inside.  </a:t>
            </a:r>
            <a:r>
              <a:rPr lang="en-US" sz="1200" dirty="0" smtClean="0"/>
              <a:t>POSSIBLE HAUNTAVIRUS NOTED.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5297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Disconnect panel power line and conduit removed, power cut 12” below grade.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Debris and disconnect panel next to wellhead on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5524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La Plata Electric Association power pole approx. 100’ off Southwest corner of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La Plata Electric </a:t>
            </a:r>
            <a:r>
              <a:rPr lang="en-US" sz="1200" dirty="0" smtClean="0"/>
              <a:t>Association transformer on pole appears to be terminated to the power line currently.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1066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La Plata Electric </a:t>
            </a:r>
            <a:r>
              <a:rPr lang="en-US" sz="1200" dirty="0" smtClean="0"/>
              <a:t>Association power pole.  Meter is pulled but live wires exist from transformer to meter </a:t>
            </a:r>
            <a:r>
              <a:rPr lang="en-US" sz="1200" dirty="0" err="1" smtClean="0"/>
              <a:t>ped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sz="1200" dirty="0"/>
              <a:t>La Plata Electric </a:t>
            </a:r>
            <a:r>
              <a:rPr lang="en-US" sz="1200" dirty="0" smtClean="0"/>
              <a:t>Association power main disconnect panel with breaker pulled and service wiring and conduit removed from pole.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1510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La Plata Electric </a:t>
            </a:r>
            <a:r>
              <a:rPr lang="en-US" sz="1200" dirty="0" smtClean="0"/>
              <a:t>Association power pole with conduit and wiring pulled.  Wiring cut 12” below grade.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sz="1200" dirty="0"/>
              <a:t>La Plata Electric </a:t>
            </a:r>
            <a:r>
              <a:rPr lang="en-US" sz="1200" dirty="0" smtClean="0"/>
              <a:t>Association POLE ID# 6924 that has transformer and (disconnected) location power drop attached to pole.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5365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La Plata Electric </a:t>
            </a:r>
            <a:r>
              <a:rPr lang="en-US" sz="1200" dirty="0" smtClean="0"/>
              <a:t>Association (POLE #6924) other possible needed information attached to pole.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La Plata Electric </a:t>
            </a:r>
            <a:r>
              <a:rPr lang="en-US" sz="1200" dirty="0" smtClean="0"/>
              <a:t>Association feeder power pole (next upstream power pole) approx. 500’ South of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9927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Ester #1 (OWP)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05-067-06232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sz="1200" dirty="0"/>
              <a:t>La Plata Electric Association feeder power pole (next upstream power pole) approx. 500’ South of </a:t>
            </a:r>
            <a:r>
              <a:rPr lang="en-US" sz="1200" dirty="0" smtClean="0"/>
              <a:t>location.  POLE ID# 6925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6272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847</TotalTime>
  <Words>258</Words>
  <Application>Microsoft Office PowerPoint</Application>
  <PresentationFormat>On-screen Show (4:3)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Office Theme</vt:lpstr>
      <vt:lpstr>Inspection Photos Location Name: Ester #1 (OWP) Location ID: 05-067-06232</vt:lpstr>
      <vt:lpstr>Inspection Photos Location Name: Ester #1 (OWP) Location ID: 05-067-06232</vt:lpstr>
      <vt:lpstr>Inspection Photos Location Name: Ester #1 (OWP) Location ID: 05-067-06232</vt:lpstr>
      <vt:lpstr>Inspection Photos Location Name: Ester #1 (OWP) Location ID: 05-067-06232</vt:lpstr>
      <vt:lpstr>Inspection Photos Location Name: Ester #1 (OWP) Location ID: 05-067-06232</vt:lpstr>
      <vt:lpstr>Inspection Photos Location Name: Ester #1 (OWP) Location ID: 05-067-06232</vt:lpstr>
      <vt:lpstr>Inspection Photos Location Name: Ester #1 (OWP) Location ID: 05-067-06232</vt:lpstr>
      <vt:lpstr>Inspection Photos Location Name: Ester #1 (OWP) Location ID: 05-067-06232</vt:lpstr>
      <vt:lpstr>Inspection Photos Location Name: Ester #1 (OWP) Location ID: 05-067-06232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109</cp:revision>
  <dcterms:created xsi:type="dcterms:W3CDTF">2014-10-03T21:02:56Z</dcterms:created>
  <dcterms:modified xsi:type="dcterms:W3CDTF">2019-10-29T20:18:56Z</dcterms:modified>
</cp:coreProperties>
</file>