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Weyerman</a:t>
            </a:r>
            <a:r>
              <a:rPr lang="en-US" sz="1600" dirty="0" smtClean="0"/>
              <a:t> 6-18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05-125-06706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152650" y="46482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</a:t>
            </a:r>
            <a:r>
              <a:rPr lang="en-US" sz="1200" dirty="0" smtClean="0"/>
              <a:t>Location photo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650" y="1440384"/>
            <a:ext cx="4838700" cy="304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837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Weyerman 6-18 API: 05-125-06706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107</cp:revision>
  <dcterms:created xsi:type="dcterms:W3CDTF">2014-10-03T21:02:56Z</dcterms:created>
  <dcterms:modified xsi:type="dcterms:W3CDTF">2018-08-20T21:48:36Z</dcterms:modified>
</cp:coreProperties>
</file>