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Adamson 12-27143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05-125-08684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Adamson 12-27143 API: 05-125-08684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2019-07-30T16:02:30Z</dcterms:modified>
</cp:coreProperties>
</file>