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6" d="100"/>
          <a:sy n="86" d="100"/>
        </p:scale>
        <p:origin x="104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CLEMONS 2-3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05-123-</a:t>
            </a:r>
            <a:r>
              <a:rPr lang="en-US" sz="1600" dirty="0" smtClean="0"/>
              <a:t>13026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TANK BATTERY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812</TotalTime>
  <Words>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CLEMONS 2-3 API: 05-123-13026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Gomez, Jason</cp:lastModifiedBy>
  <cp:revision>104</cp:revision>
  <dcterms:created xsi:type="dcterms:W3CDTF">2014-10-03T21:02:56Z</dcterms:created>
  <dcterms:modified xsi:type="dcterms:W3CDTF">2017-04-24T21:07:38Z</dcterms:modified>
</cp:coreProperties>
</file>