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Josh </a:t>
            </a:r>
            <a:r>
              <a:rPr lang="en-US" dirty="0" smtClean="0"/>
              <a:t>21</a:t>
            </a:r>
            <a:r>
              <a:rPr lang="en-US" dirty="0" smtClean="0"/>
              <a:t>-04            </a:t>
            </a:r>
            <a:r>
              <a:rPr lang="en-US" dirty="0" smtClean="0"/>
              <a:t>Location ID# </a:t>
            </a:r>
            <a:r>
              <a:rPr lang="en-US" dirty="0" smtClean="0"/>
              <a:t>125-09951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@ GMR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 fontScale="92500"/>
          </a:bodyPr>
          <a:lstStyle/>
          <a:p>
            <a:r>
              <a:rPr lang="en-US" smtClean="0"/>
              <a:t>Wellhead-Signage-PJ-PM-Fence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1427</TotalTime>
  <Words>18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Josh 21-04            Location ID# 125-09951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309</cp:revision>
  <dcterms:created xsi:type="dcterms:W3CDTF">2014-10-03T21:02:56Z</dcterms:created>
  <dcterms:modified xsi:type="dcterms:W3CDTF">2020-12-29T21:42:31Z</dcterms:modified>
</cp:coreProperties>
</file>