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9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9" d="100"/>
          <a:sy n="109" d="100"/>
        </p:scale>
        <p:origin x="129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Lone Eagle 13-34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464350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Weeds are not being controlled.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1417638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Weeds are not being controlled.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22800" y="1417638"/>
            <a:ext cx="4038600" cy="3124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Lone Eagle 13-34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464350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Open excavation overgrown with weeds.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91" b="20991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/>
              <a:t>Open excavation overgrown with weeds.</a:t>
            </a:r>
          </a:p>
          <a:p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91" b="2099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2435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Lone Eagle 13-34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464350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Dead snake hanging in meter shed.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Location overgrown with weeds.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91" b="2099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2564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852</TotalTime>
  <Words>78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Location Name: Lone Eagle 13-34 Location ID: 464350</vt:lpstr>
      <vt:lpstr>Inspection Photos Location Name: Lone Eagle 13-34 Location ID: 464350</vt:lpstr>
      <vt:lpstr>Inspection Photos Location Name: Lone Eagle 13-34 Location ID: 464350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Canfield, Chris</cp:lastModifiedBy>
  <cp:revision>109</cp:revision>
  <dcterms:created xsi:type="dcterms:W3CDTF">2014-10-03T21:02:56Z</dcterms:created>
  <dcterms:modified xsi:type="dcterms:W3CDTF">2023-09-20T17:15:18Z</dcterms:modified>
</cp:coreProperties>
</file>