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EDD8C-DD9D-4215-814B-8135F074F3D9}" type="datetimeFigureOut">
              <a:rPr lang="en-US" smtClean="0"/>
              <a:t>12/19/2014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55F70-EACE-4853-8AAC-662DEDE197EB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CAERUS PICEANCE LLC </a:t>
            </a:r>
            <a:br>
              <a:rPr lang="en-US" dirty="0" smtClean="0"/>
            </a:br>
            <a:r>
              <a:rPr lang="en-US" dirty="0" smtClean="0"/>
              <a:t>10456 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UNOCAL-ENCANA</a:t>
            </a:r>
          </a:p>
          <a:p>
            <a:r>
              <a:rPr lang="en-US" dirty="0" smtClean="0"/>
              <a:t>66S96W17NESE </a:t>
            </a:r>
          </a:p>
          <a:p>
            <a:r>
              <a:rPr lang="en-US" dirty="0" smtClean="0"/>
              <a:t>Location # 335684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Peeling label</a:t>
            </a:r>
            <a:endParaRPr lang="en-US" dirty="0"/>
          </a:p>
        </p:txBody>
      </p:sp>
      <p:pic>
        <p:nvPicPr>
          <p:cNvPr id="4" name="Content Placeholder 3" descr="DSCN61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visible Braden line</a:t>
            </a:r>
            <a:endParaRPr lang="en-US" dirty="0"/>
          </a:p>
        </p:txBody>
      </p:sp>
      <p:pic>
        <p:nvPicPr>
          <p:cNvPr id="5" name="Content Placeholder 4" descr="DSCN61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Eroding ditch</a:t>
            </a:r>
            <a:endParaRPr lang="en-US" dirty="0"/>
          </a:p>
        </p:txBody>
      </p:sp>
      <p:pic>
        <p:nvPicPr>
          <p:cNvPr id="5" name="Content Placeholder 4" descr="DSCN61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16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16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CAERUS PICEANCE LLC  10456 </vt:lpstr>
      <vt:lpstr>Peeling label</vt:lpstr>
      <vt:lpstr>No visible Braden line</vt:lpstr>
      <vt:lpstr>Eroding ditch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Caerus</dc:title>
  <dc:creator>Mike Longworth</dc:creator>
  <cp:lastModifiedBy>Mike Longworth</cp:lastModifiedBy>
  <cp:revision>2</cp:revision>
  <dcterms:created xsi:type="dcterms:W3CDTF">2014-12-19T22:23:13Z</dcterms:created>
  <dcterms:modified xsi:type="dcterms:W3CDTF">2014-12-19T22:36:50Z</dcterms:modified>
</cp:coreProperties>
</file>