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035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599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5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998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8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449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00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94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002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967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82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D9AFB-A031-49E7-B5DC-D609EE3E7DE2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70AFA-2A18-4B68-97E5-EC6EA0AD3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44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Foundation Energy Management LLC, Tustin 43-29</a:t>
            </a:r>
            <a:br>
              <a:rPr lang="en-US" sz="3200" dirty="0" smtClean="0"/>
            </a:br>
            <a:r>
              <a:rPr lang="en-US" sz="3200" dirty="0" smtClean="0"/>
              <a:t>125-09143</a:t>
            </a:r>
            <a:br>
              <a:rPr lang="en-US" sz="3200" dirty="0" smtClean="0"/>
            </a:br>
            <a:r>
              <a:rPr lang="en-US" sz="3200" dirty="0" smtClean="0"/>
              <a:t>Inspection #688310045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3/18/2021</a:t>
            </a:r>
          </a:p>
          <a:p>
            <a:r>
              <a:rPr lang="en-US" smtClean="0"/>
              <a:t>Routine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38" y="5512555"/>
            <a:ext cx="3949206" cy="12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39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120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988" y="0"/>
            <a:ext cx="5278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32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127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88" y="0"/>
            <a:ext cx="8986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00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143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663" y="0"/>
            <a:ext cx="5400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70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516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75" y="0"/>
            <a:ext cx="5351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70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159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138" y="0"/>
            <a:ext cx="8721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88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10318_112130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88" y="0"/>
            <a:ext cx="5456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21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16</Words>
  <Application>Microsoft Office PowerPoint</Application>
  <PresentationFormat>Widescreen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Foundation Energy Management LLC, Tustin 43-29 125-09143 Inspection #688310045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Foundation Energy Management LLC, Tustin 43-29 125-09143 Inspection #688310045</dc:title>
  <dc:creator>Sherman, Susan</dc:creator>
  <cp:lastModifiedBy>Sherman, Susan</cp:lastModifiedBy>
  <cp:revision>1</cp:revision>
  <dcterms:created xsi:type="dcterms:W3CDTF">2021-03-22T16:56:10Z</dcterms:created>
  <dcterms:modified xsi:type="dcterms:W3CDTF">2021-03-22T17:05:44Z</dcterms:modified>
</cp:coreProperties>
</file>