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WME YATES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05-095-06242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EINSPAHR 15-24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1537" y="1871449"/>
            <a:ext cx="2819402" cy="2114551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33499" y="1557135"/>
            <a:ext cx="2819401" cy="274320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MR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WELLHEAD - 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1302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05-095-06242 Amherst Field  EINSPAHR 15-24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226</cp:revision>
  <dcterms:created xsi:type="dcterms:W3CDTF">2014-10-03T21:02:56Z</dcterms:created>
  <dcterms:modified xsi:type="dcterms:W3CDTF">2022-09-21T18:30:39Z</dcterms:modified>
</cp:coreProperties>
</file>