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7" r:id="rId2"/>
    <p:sldId id="260" r:id="rId3"/>
    <p:sldId id="277" r:id="rId4"/>
    <p:sldId id="278" r:id="rId5"/>
    <p:sldId id="279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33" autoAdjust="0"/>
    <p:restoredTop sz="94632" autoAdjust="0"/>
  </p:normalViewPr>
  <p:slideViewPr>
    <p:cSldViewPr>
      <p:cViewPr varScale="1">
        <p:scale>
          <a:sx n="83" d="100"/>
          <a:sy n="83" d="100"/>
        </p:scale>
        <p:origin x="159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69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336" y="478315"/>
            <a:ext cx="8229600" cy="1411181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FRAM OPERATING LLC – 10310                          Location ID # </a:t>
            </a:r>
            <a:r>
              <a:rPr lang="en-US" sz="2000" dirty="0" smtClean="0">
                <a:solidFill>
                  <a:schemeClr val="tx1"/>
                </a:solidFill>
              </a:rPr>
              <a:t>334472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API </a:t>
            </a:r>
            <a:r>
              <a:rPr lang="en-US" sz="2000" dirty="0">
                <a:solidFill>
                  <a:schemeClr val="tx1"/>
                </a:solidFill>
              </a:rPr>
              <a:t># </a:t>
            </a:r>
            <a:r>
              <a:rPr lang="en-US" sz="2000" dirty="0" smtClean="0">
                <a:solidFill>
                  <a:schemeClr val="tx1"/>
                </a:solidFill>
              </a:rPr>
              <a:t>05-077-08922 Jensen #1-3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 smtClean="0">
                <a:solidFill>
                  <a:schemeClr val="tx1"/>
                </a:solidFill>
              </a:rPr>
              <a:t>   API </a:t>
            </a:r>
            <a:r>
              <a:rPr lang="en-US" sz="2000" dirty="0">
                <a:solidFill>
                  <a:schemeClr val="tx1"/>
                </a:solidFill>
              </a:rPr>
              <a:t># </a:t>
            </a:r>
            <a:r>
              <a:rPr lang="en-US" sz="2000" dirty="0" smtClean="0">
                <a:solidFill>
                  <a:schemeClr val="tx1"/>
                </a:solidFill>
              </a:rPr>
              <a:t>05-077-09311 Jensen #1-3-O</a:t>
            </a:r>
            <a:r>
              <a:rPr lang="en-US" sz="2000" dirty="0">
                <a:solidFill>
                  <a:schemeClr val="tx1"/>
                </a:solidFill>
              </a:rPr>
              <a:t/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 smtClean="0">
                <a:solidFill>
                  <a:schemeClr val="tx1"/>
                </a:solidFill>
              </a:rPr>
              <a:t>Inspection </a:t>
            </a:r>
            <a:r>
              <a:rPr lang="pt-BR" sz="2000" dirty="0">
                <a:solidFill>
                  <a:schemeClr val="tx1"/>
                </a:solidFill>
              </a:rPr>
              <a:t>Date : </a:t>
            </a:r>
            <a:r>
              <a:rPr lang="pt-BR" sz="2000" dirty="0" smtClean="0">
                <a:solidFill>
                  <a:schemeClr val="tx1"/>
                </a:solidFill>
              </a:rPr>
              <a:t>3/3/2021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530" y="1847627"/>
            <a:ext cx="5361211" cy="386085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01671" y="5639068"/>
            <a:ext cx="4269684" cy="812321"/>
          </a:xfrm>
        </p:spPr>
        <p:txBody>
          <a:bodyPr>
            <a:normAutofit/>
          </a:bodyPr>
          <a:lstStyle/>
          <a:p>
            <a:pPr algn="ctr"/>
            <a:r>
              <a:rPr lang="en-US" sz="1200" dirty="0" err="1"/>
              <a:t>GoogleEarth</a:t>
            </a:r>
            <a:r>
              <a:rPr lang="en-US" sz="1200" dirty="0"/>
              <a:t> view of location </a:t>
            </a:r>
            <a:r>
              <a:rPr lang="en-US" sz="1200" dirty="0" smtClean="0"/>
              <a:t>area.</a:t>
            </a:r>
          </a:p>
          <a:p>
            <a:pPr algn="ctr"/>
            <a:r>
              <a:rPr lang="en-US" sz="1200" dirty="0" smtClean="0"/>
              <a:t> Image date 6/17/2016.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Inspection Doc #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693802762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627134" y="4278087"/>
            <a:ext cx="1143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ym typeface="Wingdings" panose="05000000000000000000" pitchFamily="2" charset="2"/>
              </a:rPr>
              <a:t> </a:t>
            </a:r>
            <a:r>
              <a:rPr lang="en-US" sz="800" dirty="0" smtClean="0"/>
              <a:t>Tank Battery</a:t>
            </a:r>
            <a:endParaRPr lang="en-US" sz="1050" dirty="0"/>
          </a:p>
        </p:txBody>
      </p:sp>
      <p:sp>
        <p:nvSpPr>
          <p:cNvPr id="9" name="TextBox 8"/>
          <p:cNvSpPr txBox="1"/>
          <p:nvPr/>
        </p:nvSpPr>
        <p:spPr>
          <a:xfrm>
            <a:off x="4070565" y="2786704"/>
            <a:ext cx="731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ym typeface="Wingdings" panose="05000000000000000000" pitchFamily="2" charset="2"/>
              </a:rPr>
              <a:t> </a:t>
            </a:r>
            <a:r>
              <a:rPr lang="en-US" sz="800" dirty="0" smtClean="0"/>
              <a:t>Separator</a:t>
            </a:r>
            <a:endParaRPr lang="en-US" sz="800" dirty="0"/>
          </a:p>
        </p:txBody>
      </p:sp>
      <p:sp>
        <p:nvSpPr>
          <p:cNvPr id="19" name="TextBox 18"/>
          <p:cNvSpPr txBox="1"/>
          <p:nvPr/>
        </p:nvSpPr>
        <p:spPr>
          <a:xfrm rot="20001308">
            <a:off x="4110264" y="3699007"/>
            <a:ext cx="9607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05-077-09311</a:t>
            </a:r>
            <a:r>
              <a:rPr lang="en-US" sz="800" dirty="0" smtClean="0">
                <a:sym typeface="Wingdings" panose="05000000000000000000" pitchFamily="2" charset="2"/>
              </a:rPr>
              <a:t></a:t>
            </a:r>
            <a:r>
              <a:rPr lang="en-US" sz="900" dirty="0" smtClean="0"/>
              <a:t> </a:t>
            </a:r>
            <a:endParaRPr lang="en-US" sz="1000" dirty="0"/>
          </a:p>
        </p:txBody>
      </p:sp>
      <p:sp>
        <p:nvSpPr>
          <p:cNvPr id="20" name="TextBox 19"/>
          <p:cNvSpPr txBox="1"/>
          <p:nvPr/>
        </p:nvSpPr>
        <p:spPr>
          <a:xfrm rot="19840275">
            <a:off x="3846707" y="3533330"/>
            <a:ext cx="9607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05-077-08922</a:t>
            </a:r>
            <a:r>
              <a:rPr lang="en-US" sz="800" dirty="0" smtClean="0">
                <a:sym typeface="Wingdings" panose="05000000000000000000" pitchFamily="2" charset="2"/>
              </a:rPr>
              <a:t></a:t>
            </a:r>
            <a:r>
              <a:rPr lang="en-US" sz="900" dirty="0" smtClean="0"/>
              <a:t> </a:t>
            </a:r>
            <a:endParaRPr lang="en-US" sz="1000" dirty="0"/>
          </a:p>
        </p:txBody>
      </p:sp>
      <p:sp>
        <p:nvSpPr>
          <p:cNvPr id="17" name="TextBox 16"/>
          <p:cNvSpPr txBox="1"/>
          <p:nvPr/>
        </p:nvSpPr>
        <p:spPr>
          <a:xfrm rot="19701438">
            <a:off x="3743573" y="3370157"/>
            <a:ext cx="731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ym typeface="Wingdings" panose="05000000000000000000" pitchFamily="2" charset="2"/>
              </a:rPr>
              <a:t> </a:t>
            </a:r>
            <a:r>
              <a:rPr lang="en-US" sz="800" dirty="0" smtClean="0"/>
              <a:t>Meters </a:t>
            </a:r>
            <a:r>
              <a:rPr lang="en-US" sz="800" dirty="0" smtClean="0">
                <a:sym typeface="Wingdings" panose="05000000000000000000" pitchFamily="2" charset="2"/>
              </a:rPr>
              <a:t></a:t>
            </a:r>
            <a:r>
              <a:rPr lang="en-US" sz="800" dirty="0" smtClean="0"/>
              <a:t> 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0487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29257"/>
            <a:ext cx="8229600" cy="141514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FRAM OPERATING LLC – 10310                          Location ID # 334472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 # 05-077-08922 Jensen #1-3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   API # 05-077-09311 Jensen #1-3-O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</a:t>
            </a:r>
            <a:r>
              <a:rPr lang="pt-BR" sz="2000" dirty="0">
                <a:solidFill>
                  <a:schemeClr val="tx1"/>
                </a:solidFill>
              </a:rPr>
              <a:t>3/3/2021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322743"/>
            <a:ext cx="4114800" cy="697057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Location entrance from NE corner looking SW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128" y="2101273"/>
            <a:ext cx="4295292" cy="322146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69738" y="5332682"/>
            <a:ext cx="4269684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/>
              <a:t>Location overview from </a:t>
            </a:r>
            <a:r>
              <a:rPr lang="en-US" sz="1200" dirty="0" smtClean="0"/>
              <a:t>SE </a:t>
            </a:r>
            <a:r>
              <a:rPr lang="en-US" sz="1200" dirty="0"/>
              <a:t>corner looking </a:t>
            </a:r>
            <a:r>
              <a:rPr lang="en-US" sz="1200" dirty="0" smtClean="0"/>
              <a:t>N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Inspection Doc #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693802762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43" y="2101273"/>
            <a:ext cx="4295292" cy="322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7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29257"/>
            <a:ext cx="8229600" cy="141514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FRAM OPERATING LLC – 10310                          Location ID # 334472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 # 05-077-08922 Jensen #1-3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   API # 05-077-09311 Jensen #1-3-O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</a:t>
            </a:r>
            <a:r>
              <a:rPr lang="pt-BR" sz="2000" dirty="0">
                <a:solidFill>
                  <a:schemeClr val="tx1"/>
                </a:solidFill>
              </a:rPr>
              <a:t>3/3/2021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322743"/>
            <a:ext cx="4114800" cy="697057"/>
          </a:xfrm>
        </p:spPr>
        <p:txBody>
          <a:bodyPr>
            <a:normAutofit/>
          </a:bodyPr>
          <a:lstStyle/>
          <a:p>
            <a:pPr algn="ctr"/>
            <a:r>
              <a:rPr lang="en-US" sz="1200" dirty="0"/>
              <a:t>API # 05-077-09311 Jensen #</a:t>
            </a:r>
            <a:r>
              <a:rPr lang="en-US" sz="1200" dirty="0" smtClean="0"/>
              <a:t>1-3-O</a:t>
            </a:r>
          </a:p>
          <a:p>
            <a:pPr algn="ctr"/>
            <a:r>
              <a:rPr lang="en-US" sz="1200" dirty="0" smtClean="0"/>
              <a:t>Wellhead with pump jack.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128" y="2101273"/>
            <a:ext cx="4295292" cy="322146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69738" y="5332682"/>
            <a:ext cx="4269684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/>
              <a:t>API # 05-077-08922 Jensen #</a:t>
            </a:r>
            <a:r>
              <a:rPr lang="en-US" sz="1200" dirty="0" smtClean="0"/>
              <a:t>1-3</a:t>
            </a:r>
          </a:p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Inspection Doc #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693802762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43" y="2101273"/>
            <a:ext cx="4295292" cy="322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2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29257"/>
            <a:ext cx="8229600" cy="141514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FRAM OPERATING LLC – 10310                          Location ID # 334472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 # 05-077-08922 Jensen #1-3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   API # 05-077-09311 Jensen #1-3-O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</a:t>
            </a:r>
            <a:r>
              <a:rPr lang="pt-BR" sz="2000" dirty="0">
                <a:solidFill>
                  <a:schemeClr val="tx1"/>
                </a:solidFill>
              </a:rPr>
              <a:t>3/3/2021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322743"/>
            <a:ext cx="4114800" cy="697057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Separator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128" y="2101273"/>
            <a:ext cx="4295292" cy="322146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69738" y="5332682"/>
            <a:ext cx="4269684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Tank Battery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Inspection Doc #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693802762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43" y="2101273"/>
            <a:ext cx="4295292" cy="322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6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29257"/>
            <a:ext cx="8229600" cy="141514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FRAM OPERATING LLC – 10310                          Location ID # 334472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API # 05-077-08922 Jensen #1-3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</a:rPr>
              <a:t>   API # 05-077-09311 Jensen #1-3-O</a:t>
            </a:r>
            <a:br>
              <a:rPr lang="en-US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Inspection Date : </a:t>
            </a:r>
            <a:r>
              <a:rPr lang="pt-BR" sz="2000" dirty="0">
                <a:solidFill>
                  <a:schemeClr val="tx1"/>
                </a:solidFill>
              </a:rPr>
              <a:t>3/3/2021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322743"/>
            <a:ext cx="4114800" cy="697057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4” gathering line riser. Locked out/tagged out.</a:t>
            </a:r>
          </a:p>
          <a:p>
            <a:pPr algn="ctr"/>
            <a:r>
              <a:rPr lang="en-US" sz="1200" dirty="0" smtClean="0"/>
              <a:t>Pipe barricade.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128" y="2101273"/>
            <a:ext cx="4295292" cy="3221469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69738" y="5332682"/>
            <a:ext cx="4269684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Meter housing. Looking </a:t>
            </a:r>
            <a:r>
              <a:rPr lang="en-US" sz="1200" dirty="0" smtClean="0"/>
              <a:t>SW.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638800" y="6256795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Inspection Doc # 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693802762</a:t>
            </a:r>
            <a:endParaRPr lang="en-US" dirty="0"/>
          </a:p>
        </p:txBody>
      </p:sp>
      <p:pic>
        <p:nvPicPr>
          <p:cNvPr id="11" name="Content Placeholder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43" y="2101273"/>
            <a:ext cx="4295292" cy="322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2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2029</TotalTime>
  <Words>246</Words>
  <Application>Microsoft Office PowerPoint</Application>
  <PresentationFormat>On-screen Show (4:3)</PresentationFormat>
  <Paragraphs>30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FRAM OPERATING LLC – 10310                          Location ID # 334472 API # 05-077-08922 Jensen #1-3    API # 05-077-09311 Jensen #1-3-O Inspection Date : 3/3/2021</vt:lpstr>
      <vt:lpstr>FRAM OPERATING LLC – 10310                          Location ID # 334472 API # 05-077-08922 Jensen #1-3    API # 05-077-09311 Jensen #1-3-O Inspection Date : 3/3/2021</vt:lpstr>
      <vt:lpstr>FRAM OPERATING LLC – 10310                          Location ID # 334472 API # 05-077-08922 Jensen #1-3    API # 05-077-09311 Jensen #1-3-O Inspection Date : 3/3/2021</vt:lpstr>
      <vt:lpstr>FRAM OPERATING LLC – 10310                          Location ID # 334472 API # 05-077-08922 Jensen #1-3    API # 05-077-09311 Jensen #1-3-O Inspection Date : 3/3/2021</vt:lpstr>
      <vt:lpstr>FRAM OPERATING LLC – 10310                          Location ID # 334472 API # 05-077-08922 Jensen #1-3    API # 05-077-09311 Jensen #1-3-O Inspection Date : 3/3/2021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Browning, Chuck</cp:lastModifiedBy>
  <cp:revision>175</cp:revision>
  <dcterms:created xsi:type="dcterms:W3CDTF">2014-10-03T21:02:56Z</dcterms:created>
  <dcterms:modified xsi:type="dcterms:W3CDTF">2021-03-04T02:59:59Z</dcterms:modified>
</cp:coreProperties>
</file>