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Hume 1-29</a:t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smtClean="0"/>
              <a:t>: </a:t>
            </a:r>
            <a:r>
              <a:rPr lang="en-US" sz="1600" smtClean="0"/>
              <a:t>05-009-06555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438400" y="4366147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Location photo. Unused equipment on location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300234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836</TotalTime>
  <Words>15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Hume 1-29 API: 05-009-06555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109</cp:revision>
  <dcterms:created xsi:type="dcterms:W3CDTF">2014-10-03T21:02:56Z</dcterms:created>
  <dcterms:modified xsi:type="dcterms:W3CDTF">2018-12-19T19:11:37Z</dcterms:modified>
</cp:coreProperties>
</file>