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8" d="100"/>
          <a:sy n="108" d="100"/>
        </p:scale>
        <p:origin x="132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FRITZLER RESOURCES INC.  31257</a:t>
            </a:r>
            <a:br>
              <a:rPr lang="en-US" sz="2400" dirty="0" smtClean="0"/>
            </a:br>
            <a:r>
              <a:rPr lang="en-US" sz="2400" dirty="0" smtClean="0"/>
              <a:t>MENKE 4   087-05698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UNUSED EQUIPMENT (ROD) LAYING ON GROUND   - REMOVE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 AT WELLHEAD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FRITZLER RESOURCES INC.  31257</a:t>
            </a:r>
            <a:br>
              <a:rPr lang="en-US" sz="2400" dirty="0" smtClean="0"/>
            </a:br>
            <a:r>
              <a:rPr lang="en-US" sz="2400" dirty="0" smtClean="0"/>
              <a:t>MENKE 4   O87-05698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dirty="0" smtClean="0"/>
              <a:t>SATURATED SOIL IN/ON BATTERY BERM </a:t>
            </a:r>
            <a:r>
              <a:rPr lang="en-US" dirty="0" err="1" smtClean="0"/>
              <a:t>BERM</a:t>
            </a:r>
            <a:r>
              <a:rPr lang="en-US" dirty="0" smtClean="0"/>
              <a:t> – PREVIOUS UN-REMEDIATED SPILL / TANK BOTTOMS INCORPORATED IN SOIL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SATURATED SOIL BATTERY BERM (PREVIOUS UN-REMEDIATED SPILL/ TANK BOTTOMS)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538160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FRITZLER RESOURCES INC.</a:t>
            </a:r>
            <a:br>
              <a:rPr lang="en-US" sz="2400" dirty="0" smtClean="0"/>
            </a:br>
            <a:r>
              <a:rPr lang="en-US" sz="2400" dirty="0" smtClean="0"/>
              <a:t>MENKE 4   087-05698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OIL SATURATED SOILS AT LOADOUT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TANK PLACARDING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202582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FRITZLER RESOURCES INC.</a:t>
            </a:r>
            <a:br>
              <a:rPr lang="en-US" sz="2400" dirty="0" smtClean="0"/>
            </a:br>
            <a:r>
              <a:rPr lang="en-US" sz="2400" dirty="0" smtClean="0"/>
              <a:t>MENKE 4 -   087-05698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TANK PLACARDING</a:t>
            </a:r>
            <a:endParaRPr lang="en-US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449685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1297</TotalTime>
  <Words>85</Words>
  <Application>Microsoft Office PowerPoint</Application>
  <PresentationFormat>On-screen Show (4:3)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FRITZLER RESOURCES INC.  31257 MENKE 4   087-05698</vt:lpstr>
      <vt:lpstr>FRITZLER RESOURCES INC.  31257 MENKE 4   O87-05698</vt:lpstr>
      <vt:lpstr>FRITZLER RESOURCES INC. MENKE 4   087-05698</vt:lpstr>
      <vt:lpstr>FRITZLER RESOURCES INC. MENKE 4 -   087-05698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206</cp:revision>
  <dcterms:created xsi:type="dcterms:W3CDTF">2014-10-03T21:02:56Z</dcterms:created>
  <dcterms:modified xsi:type="dcterms:W3CDTF">2025-07-25T19:32:06Z</dcterms:modified>
</cp:coreProperties>
</file>