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05-095-06335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Leland Trust 29-13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88759" y="1611863"/>
            <a:ext cx="2819403" cy="2633722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6032" y="1493190"/>
            <a:ext cx="2819401" cy="2871066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MR 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 </a:t>
            </a:r>
            <a:r>
              <a:rPr lang="en-US" dirty="0" smtClean="0"/>
              <a:t>-PM </a:t>
            </a:r>
            <a:r>
              <a:rPr lang="en-US" dirty="0" smtClean="0"/>
              <a:t>- SIGN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1290</TotalTime>
  <Words>24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05-095-06335 Amherst Field  Leland Trust 29-13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216</cp:revision>
  <dcterms:created xsi:type="dcterms:W3CDTF">2014-10-03T21:02:56Z</dcterms:created>
  <dcterms:modified xsi:type="dcterms:W3CDTF">2022-09-19T15:46:57Z</dcterms:modified>
</cp:coreProperties>
</file>