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C999-4E26-42E5-AB63-76B1613F5AFC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2565B-08A0-4BB1-BEE3-E378DA4166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C999-4E26-42E5-AB63-76B1613F5AFC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2565B-08A0-4BB1-BEE3-E378DA4166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C999-4E26-42E5-AB63-76B1613F5AFC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2565B-08A0-4BB1-BEE3-E378DA4166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C999-4E26-42E5-AB63-76B1613F5AFC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2565B-08A0-4BB1-BEE3-E378DA4166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C999-4E26-42E5-AB63-76B1613F5AFC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2565B-08A0-4BB1-BEE3-E378DA4166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C999-4E26-42E5-AB63-76B1613F5AFC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2565B-08A0-4BB1-BEE3-E378DA4166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C999-4E26-42E5-AB63-76B1613F5AFC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2565B-08A0-4BB1-BEE3-E378DA4166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C999-4E26-42E5-AB63-76B1613F5AFC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2565B-08A0-4BB1-BEE3-E378DA4166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C999-4E26-42E5-AB63-76B1613F5AFC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2565B-08A0-4BB1-BEE3-E378DA4166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C999-4E26-42E5-AB63-76B1613F5AFC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2565B-08A0-4BB1-BEE3-E378DA4166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C999-4E26-42E5-AB63-76B1613F5AFC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2565B-08A0-4BB1-BEE3-E378DA4166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0C999-4E26-42E5-AB63-76B1613F5AFC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2565B-08A0-4BB1-BEE3-E378DA41664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GV 58-36 Pad</a:t>
            </a:r>
          </a:p>
          <a:p>
            <a:r>
              <a:rPr lang="en-US" dirty="0" smtClean="0"/>
              <a:t>Loc. Id # 334597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Standing water at wells</a:t>
            </a:r>
            <a:endParaRPr lang="en-US" dirty="0"/>
          </a:p>
        </p:txBody>
      </p:sp>
      <p:pic>
        <p:nvPicPr>
          <p:cNvPr id="4" name="Content Placeholder 3" descr="DSCN49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Containment filling from sprinklers</a:t>
            </a:r>
            <a:endParaRPr lang="en-US" dirty="0"/>
          </a:p>
        </p:txBody>
      </p:sp>
      <p:pic>
        <p:nvPicPr>
          <p:cNvPr id="4" name="Content Placeholder 3" descr="DSCN49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Containment filling from sprinklers</a:t>
            </a:r>
            <a:endParaRPr lang="en-US" dirty="0"/>
          </a:p>
        </p:txBody>
      </p:sp>
      <p:pic>
        <p:nvPicPr>
          <p:cNvPr id="4" name="Content Placeholder 3" descr="DSCN49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Containment filling from sprinklers</a:t>
            </a:r>
            <a:endParaRPr lang="en-US" dirty="0"/>
          </a:p>
        </p:txBody>
      </p:sp>
      <p:pic>
        <p:nvPicPr>
          <p:cNvPr id="5" name="Content Placeholder 4" descr="DSCN49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Farm equipment stored on location</a:t>
            </a:r>
            <a:endParaRPr lang="en-US" dirty="0"/>
          </a:p>
        </p:txBody>
      </p:sp>
      <p:pic>
        <p:nvPicPr>
          <p:cNvPr id="4" name="Content Placeholder 3" descr="DSCN49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Labels need replaced</a:t>
            </a:r>
            <a:endParaRPr lang="en-US" dirty="0"/>
          </a:p>
        </p:txBody>
      </p:sp>
      <p:pic>
        <p:nvPicPr>
          <p:cNvPr id="4" name="Content Placeholder 3" descr="DSCN49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Labels need replaced</a:t>
            </a:r>
            <a:endParaRPr lang="en-US" dirty="0"/>
          </a:p>
        </p:txBody>
      </p:sp>
      <p:pic>
        <p:nvPicPr>
          <p:cNvPr id="4" name="Content Placeholder 3" descr="DSCN49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36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WPX</vt:lpstr>
      <vt:lpstr>Standing water at wells</vt:lpstr>
      <vt:lpstr>Containment filling from sprinklers</vt:lpstr>
      <vt:lpstr>Containment filling from sprinklers</vt:lpstr>
      <vt:lpstr>Containment filling from sprinklers</vt:lpstr>
      <vt:lpstr>Farm equipment stored on location</vt:lpstr>
      <vt:lpstr>Labels need replaced</vt:lpstr>
      <vt:lpstr>Labels need replaced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2</cp:revision>
  <dcterms:created xsi:type="dcterms:W3CDTF">2014-08-25T21:39:17Z</dcterms:created>
  <dcterms:modified xsi:type="dcterms:W3CDTF">2014-08-25T21:50:24Z</dcterms:modified>
</cp:coreProperties>
</file>