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05-095-06364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Hubbard Federal L-4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79259" y="1578739"/>
            <a:ext cx="2514601" cy="2557524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5292" y="1601117"/>
            <a:ext cx="2509590" cy="2517775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mtClean="0"/>
              <a:t>MR - </a:t>
            </a:r>
            <a:r>
              <a:rPr lang="en-US" smtClean="0"/>
              <a:t>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– PJ – PM - 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05-095-06364 Amherst Field  Hubbard Federal L-4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206</cp:revision>
  <dcterms:created xsi:type="dcterms:W3CDTF">2014-10-03T21:02:56Z</dcterms:created>
  <dcterms:modified xsi:type="dcterms:W3CDTF">2022-09-02T15:03:32Z</dcterms:modified>
</cp:coreProperties>
</file>