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0" d="100"/>
          <a:sy n="110" d="100"/>
        </p:scale>
        <p:origin x="59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7/30/2019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7/30/2019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Beckman 34-9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05-125-10060</a:t>
            </a:r>
            <a:endParaRPr lang="en-US" sz="1600" dirty="0"/>
          </a:p>
        </p:txBody>
      </p:sp>
      <p:pic>
        <p:nvPicPr>
          <p:cNvPr id="5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1263620"/>
            <a:ext cx="4038600" cy="3028950"/>
          </a:xfrm>
        </p:spPr>
      </p:pic>
      <p:sp>
        <p:nvSpPr>
          <p:cNvPr id="8" name="Rectangle 7"/>
          <p:cNvSpPr/>
          <p:nvPr/>
        </p:nvSpPr>
        <p:spPr>
          <a:xfrm>
            <a:off x="2438400" y="4326649"/>
            <a:ext cx="403860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1200" b="1" dirty="0" smtClean="0">
                <a:solidFill>
                  <a:prstClr val="black"/>
                </a:solidFill>
              </a:rPr>
              <a:t>1. Location photo</a:t>
            </a:r>
            <a:endParaRPr lang="en-US" sz="1200" b="1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876</TotalTime>
  <Words>10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 Location Name: Beckman 34-9 API: 05-125-10060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127</cp:revision>
  <dcterms:created xsi:type="dcterms:W3CDTF">2014-10-03T21:02:56Z</dcterms:created>
  <dcterms:modified xsi:type="dcterms:W3CDTF">2019-07-30T16:05:29Z</dcterms:modified>
</cp:coreProperties>
</file>