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2" d="100"/>
          <a:sy n="82" d="100"/>
        </p:scale>
        <p:origin x="67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WESTGATE OIL CO.  #95800</a:t>
            </a:r>
            <a:br>
              <a:rPr lang="en-US" sz="2400" dirty="0" smtClean="0"/>
            </a:br>
            <a:r>
              <a:rPr lang="en-US" sz="2400" dirty="0" smtClean="0"/>
              <a:t>DANIELS </a:t>
            </a:r>
            <a:r>
              <a:rPr lang="en-US" sz="2400" dirty="0"/>
              <a:t>2</a:t>
            </a:r>
            <a:r>
              <a:rPr lang="en-US" sz="2400" dirty="0" smtClean="0"/>
              <a:t>   121-08606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PJ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2497" y="2207422"/>
            <a:ext cx="2971793" cy="1757358"/>
          </a:xfrm>
        </p:spPr>
      </p:pic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4003" y="2250285"/>
            <a:ext cx="2971792" cy="1671633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1379</TotalTime>
  <Words>12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WESTGATE OIL CO.  #95800 DANIELS 2   121-08606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232</cp:revision>
  <dcterms:created xsi:type="dcterms:W3CDTF">2014-10-03T21:02:56Z</dcterms:created>
  <dcterms:modified xsi:type="dcterms:W3CDTF">2025-08-21T19:48:38Z</dcterms:modified>
</cp:coreProperties>
</file>