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Like </a:t>
            </a:r>
            <a:r>
              <a:rPr lang="en-US" sz="1600" dirty="0" smtClean="0"/>
              <a:t>3-16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05-125-09762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874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Like 3-16 API: 05-125-09762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126</cp:revision>
  <dcterms:created xsi:type="dcterms:W3CDTF">2014-10-03T21:02:56Z</dcterms:created>
  <dcterms:modified xsi:type="dcterms:W3CDTF">2019-06-14T17:11:25Z</dcterms:modified>
</cp:coreProperties>
</file>