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05-095-06419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SJR </a:t>
            </a:r>
            <a:r>
              <a:rPr lang="en-US" sz="1600" dirty="0" smtClean="0"/>
              <a:t>– </a:t>
            </a:r>
            <a:r>
              <a:rPr lang="en-US" sz="1600" dirty="0" smtClean="0"/>
              <a:t>L7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6849" y="1720749"/>
            <a:ext cx="2189021" cy="1947924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17894" y="1511106"/>
            <a:ext cx="2184012" cy="236220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1264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05-095-06419 Amherst Field  SJR – L7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203</cp:revision>
  <dcterms:created xsi:type="dcterms:W3CDTF">2014-10-03T21:02:56Z</dcterms:created>
  <dcterms:modified xsi:type="dcterms:W3CDTF">2022-09-01T15:52:04Z</dcterms:modified>
</cp:coreProperties>
</file>