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4598" autoAdjust="0"/>
    <p:restoredTop sz="94632" autoAdjust="0"/>
  </p:normalViewPr>
  <p:slideViewPr>
    <p:cSldViewPr>
      <p:cViewPr varScale="1">
        <p:scale>
          <a:sx n="88" d="100"/>
          <a:sy n="88" d="100"/>
        </p:scale>
        <p:origin x="797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1/15/2019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1/15/2019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Name: Odell 24-10</a:t>
            </a:r>
            <a:br>
              <a:rPr lang="en-US" sz="1600" dirty="0" smtClean="0"/>
            </a:br>
            <a:r>
              <a:rPr lang="en-US" sz="1600" dirty="0" smtClean="0"/>
              <a:t>API: 05-125-07827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1140542" y="4362066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1. Location photo</a:t>
            </a:r>
            <a:endParaRPr lang="en-US" sz="1200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0542" y="1441587"/>
            <a:ext cx="3860800" cy="2895600"/>
          </a:xfr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744718" y="1754534"/>
            <a:ext cx="3429002" cy="2737793"/>
          </a:xfrm>
          <a:prstGeom prst="rect">
            <a:avLst/>
          </a:prstGeom>
        </p:spPr>
      </p:pic>
      <p:sp>
        <p:nvSpPr>
          <p:cNvPr id="6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5089162" y="4862811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2. Erosion off of location to the northwest</a:t>
            </a:r>
            <a:endParaRPr lang="en-US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854</TotalTime>
  <Words>19</Words>
  <Application>Microsoft Office PowerPoint</Application>
  <PresentationFormat>On-screen Show (4:3)</PresentationFormat>
  <Paragraphs>5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Inspection Photos Location Name: Odell 24-10 API: 05-125-07827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Welsh, Brian</cp:lastModifiedBy>
  <cp:revision>112</cp:revision>
  <dcterms:created xsi:type="dcterms:W3CDTF">2014-10-03T21:02:56Z</dcterms:created>
  <dcterms:modified xsi:type="dcterms:W3CDTF">2019-01-15T18:40:09Z</dcterms:modified>
</cp:coreProperties>
</file>