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Operator Name: PCR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smtClean="0"/>
              <a:t>AJSU-W6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</a:t>
            </a:r>
            <a:r>
              <a:rPr lang="en-US" dirty="0" smtClean="0"/>
              <a:t>ID#087-60002  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Wellhead &amp; Cage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Signage @ wellhead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17" name="Picture Placeholder 16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4041971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1032</TotalTime>
  <Words>18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PCR Facility Name: AJSU-W6 Location ID#087-60002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133</cp:revision>
  <dcterms:created xsi:type="dcterms:W3CDTF">2014-10-03T21:02:56Z</dcterms:created>
  <dcterms:modified xsi:type="dcterms:W3CDTF">2020-05-01T22:10:35Z</dcterms:modified>
</cp:coreProperties>
</file>