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100" d="100"/>
          <a:sy n="100" d="100"/>
        </p:scale>
        <p:origin x="-87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9/15/2017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134386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9/15/2017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389063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QEP Island Butte 2 #7-AH</a:t>
            </a:r>
            <a:br>
              <a:rPr lang="en-US" sz="1600" dirty="0" smtClean="0"/>
            </a:br>
            <a:r>
              <a:rPr lang="en-US" sz="1600" dirty="0" smtClean="0"/>
              <a:t>API</a:t>
            </a:r>
            <a:r>
              <a:rPr lang="en-US" sz="1600" dirty="0" smtClean="0"/>
              <a:t>: </a:t>
            </a:r>
            <a:r>
              <a:rPr lang="en-US" sz="1600" dirty="0" smtClean="0"/>
              <a:t>05-083-06542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Location berm with dead juniper trees near the southwest corner.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Proximity of dead trees in relation to production equipment.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QEP Island Butte 2 #7-AH</a:t>
            </a:r>
            <a:br>
              <a:rPr lang="en-US" sz="1600" dirty="0"/>
            </a:br>
            <a:r>
              <a:rPr lang="en-US" sz="1600" dirty="0"/>
              <a:t>API: 05-083-06542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4-6’ tall Pinyon Pine tree adjacent to dead juniper.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Welder repairing prime mover mounts.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564430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QEP Island Butte 2 #7-AH</a:t>
            </a:r>
            <a:br>
              <a:rPr lang="en-US" sz="1600" dirty="0"/>
            </a:br>
            <a:r>
              <a:rPr lang="en-US" sz="1600" dirty="0"/>
              <a:t>API: 05-083-06542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Dead trees near fresh water AST in SW corner of location.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Alternate view of dead junipers near SW corner of location.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066644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827</TotalTime>
  <Words>67</Words>
  <Application>Microsoft Office PowerPoint</Application>
  <PresentationFormat>On-screen Show (4:3)</PresentationFormat>
  <Paragraphs>9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Inspection Photos Location Name: QEP Island Butte 2 #7-AH API: 05-083-06542</vt:lpstr>
      <vt:lpstr>Inspection Photos Location Name: QEP Island Butte 2 #7-AH API: 05-083-06542</vt:lpstr>
      <vt:lpstr>Inspection Photos Location Name: QEP Island Butte 2 #7-AH API: 05-083-06542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Jim Hughes</cp:lastModifiedBy>
  <cp:revision>106</cp:revision>
  <dcterms:created xsi:type="dcterms:W3CDTF">2014-10-03T21:02:56Z</dcterms:created>
  <dcterms:modified xsi:type="dcterms:W3CDTF">2017-09-15T16:30:47Z</dcterms:modified>
</cp:coreProperties>
</file>